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2"/>
  </p:notesMasterIdLst>
  <p:handoutMasterIdLst>
    <p:handoutMasterId r:id="rId53"/>
  </p:handoutMasterIdLst>
  <p:sldIdLst>
    <p:sldId id="256" r:id="rId2"/>
    <p:sldId id="504" r:id="rId3"/>
    <p:sldId id="505" r:id="rId4"/>
    <p:sldId id="372" r:id="rId5"/>
    <p:sldId id="500" r:id="rId6"/>
    <p:sldId id="501" r:id="rId7"/>
    <p:sldId id="506" r:id="rId8"/>
    <p:sldId id="546" r:id="rId9"/>
    <p:sldId id="508" r:id="rId10"/>
    <p:sldId id="509" r:id="rId11"/>
    <p:sldId id="510" r:id="rId12"/>
    <p:sldId id="445" r:id="rId13"/>
    <p:sldId id="550" r:id="rId14"/>
    <p:sldId id="551" r:id="rId15"/>
    <p:sldId id="511" r:id="rId16"/>
    <p:sldId id="513" r:id="rId17"/>
    <p:sldId id="512" r:id="rId18"/>
    <p:sldId id="514" r:id="rId19"/>
    <p:sldId id="552" r:id="rId20"/>
    <p:sldId id="515" r:id="rId21"/>
    <p:sldId id="516" r:id="rId22"/>
    <p:sldId id="517" r:id="rId23"/>
    <p:sldId id="553" r:id="rId24"/>
    <p:sldId id="518" r:id="rId25"/>
    <p:sldId id="519" r:id="rId26"/>
    <p:sldId id="520" r:id="rId27"/>
    <p:sldId id="521" r:id="rId28"/>
    <p:sldId id="522" r:id="rId29"/>
    <p:sldId id="548" r:id="rId30"/>
    <p:sldId id="466" r:id="rId31"/>
    <p:sldId id="467" r:id="rId32"/>
    <p:sldId id="469" r:id="rId33"/>
    <p:sldId id="470" r:id="rId34"/>
    <p:sldId id="549" r:id="rId35"/>
    <p:sldId id="472" r:id="rId36"/>
    <p:sldId id="474" r:id="rId37"/>
    <p:sldId id="475" r:id="rId38"/>
    <p:sldId id="476" r:id="rId39"/>
    <p:sldId id="477" r:id="rId40"/>
    <p:sldId id="480" r:id="rId41"/>
    <p:sldId id="481" r:id="rId42"/>
    <p:sldId id="482" r:id="rId43"/>
    <p:sldId id="483" r:id="rId44"/>
    <p:sldId id="484" r:id="rId45"/>
    <p:sldId id="485" r:id="rId46"/>
    <p:sldId id="486" r:id="rId47"/>
    <p:sldId id="547" r:id="rId48"/>
    <p:sldId id="526" r:id="rId49"/>
    <p:sldId id="527" r:id="rId50"/>
    <p:sldId id="259" r:id="rId5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 userDrawn="1">
          <p15:clr>
            <a:srgbClr val="A4A3A4"/>
          </p15:clr>
        </p15:guide>
        <p15:guide id="2" orient="horz" pos="164" userDrawn="1">
          <p15:clr>
            <a:srgbClr val="A4A3A4"/>
          </p15:clr>
        </p15:guide>
        <p15:guide id="3" orient="horz" pos="4110" userDrawn="1">
          <p15:clr>
            <a:srgbClr val="A4A3A4"/>
          </p15:clr>
        </p15:guide>
        <p15:guide id="4" orient="horz" pos="709" userDrawn="1">
          <p15:clr>
            <a:srgbClr val="A4A3A4"/>
          </p15:clr>
        </p15:guide>
        <p15:guide id="5" pos="393" userDrawn="1">
          <p15:clr>
            <a:srgbClr val="A4A3A4"/>
          </p15:clr>
        </p15:guide>
        <p15:guide id="6" pos="728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a:srgbClr val="99CCFF"/>
    <a:srgbClr val="111111"/>
    <a:srgbClr val="00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5" autoAdjust="0"/>
    <p:restoredTop sz="92752" autoAdjust="0"/>
  </p:normalViewPr>
  <p:slideViewPr>
    <p:cSldViewPr>
      <p:cViewPr varScale="1">
        <p:scale>
          <a:sx n="73" d="100"/>
          <a:sy n="73" d="100"/>
        </p:scale>
        <p:origin x="231" y="39"/>
      </p:cViewPr>
      <p:guideLst>
        <p:guide orient="horz" pos="227"/>
        <p:guide orient="horz" pos="164"/>
        <p:guide orient="horz" pos="4110"/>
        <p:guide orient="horz" pos="709"/>
        <p:guide pos="393"/>
        <p:guide pos="7287"/>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19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AB89A35-A009-4C39-8431-95798E419EB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3" name="Rectangle 3">
            <a:extLst>
              <a:ext uri="{FF2B5EF4-FFF2-40B4-BE49-F238E27FC236}">
                <a16:creationId xmlns:a16="http://schemas.microsoft.com/office/drawing/2014/main" id="{D9141DEC-5C7B-482B-852F-35BE4D748F0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87044" name="Rectangle 4">
            <a:extLst>
              <a:ext uri="{FF2B5EF4-FFF2-40B4-BE49-F238E27FC236}">
                <a16:creationId xmlns:a16="http://schemas.microsoft.com/office/drawing/2014/main" id="{E72DC666-A788-45D0-8A76-2A67D559C8E5}"/>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5" name="Rectangle 5">
            <a:extLst>
              <a:ext uri="{FF2B5EF4-FFF2-40B4-BE49-F238E27FC236}">
                <a16:creationId xmlns:a16="http://schemas.microsoft.com/office/drawing/2014/main" id="{BE13C100-9FD3-41A8-9D8F-63A28E35780B}"/>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2058924-BC36-4795-9722-EB2719ED429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37E988B3-886D-4205-A69A-29B6118222B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charset="0"/>
              </a:defRPr>
            </a:lvl1pPr>
          </a:lstStyle>
          <a:p>
            <a:pPr>
              <a:defRPr/>
            </a:pPr>
            <a:endParaRPr lang="zh-CN" altLang="en-US"/>
          </a:p>
        </p:txBody>
      </p:sp>
      <p:sp>
        <p:nvSpPr>
          <p:cNvPr id="112643" name="Rectangle 3">
            <a:extLst>
              <a:ext uri="{FF2B5EF4-FFF2-40B4-BE49-F238E27FC236}">
                <a16:creationId xmlns:a16="http://schemas.microsoft.com/office/drawing/2014/main" id="{AD9E195C-AB0B-49C9-9D1A-6B1ACB2D391C}"/>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fld id="{3618BC8B-D1FB-4FDA-B047-416EDDFC20E3}" type="datetimeFigureOut">
              <a:rPr lang="zh-CN" altLang="en-US"/>
              <a:pPr>
                <a:defRPr/>
              </a:pPr>
              <a:t>2018/12/17</a:t>
            </a:fld>
            <a:endParaRPr lang="en-US" altLang="zh-CN"/>
          </a:p>
        </p:txBody>
      </p:sp>
      <p:sp>
        <p:nvSpPr>
          <p:cNvPr id="4100" name="Rectangle 4">
            <a:extLst>
              <a:ext uri="{FF2B5EF4-FFF2-40B4-BE49-F238E27FC236}">
                <a16:creationId xmlns:a16="http://schemas.microsoft.com/office/drawing/2014/main" id="{E2B8E444-2F70-4982-914B-D83220A72233}"/>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5" name="Rectangle 5">
            <a:extLst>
              <a:ext uri="{FF2B5EF4-FFF2-40B4-BE49-F238E27FC236}">
                <a16:creationId xmlns:a16="http://schemas.microsoft.com/office/drawing/2014/main" id="{D965A887-E401-483A-9EC8-5A1C69101FB7}"/>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a:extLst>
              <a:ext uri="{FF2B5EF4-FFF2-40B4-BE49-F238E27FC236}">
                <a16:creationId xmlns:a16="http://schemas.microsoft.com/office/drawing/2014/main" id="{5B2F6F11-3FAD-4C34-B61B-B3D36FC38B6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charset="0"/>
              </a:defRPr>
            </a:lvl1pPr>
          </a:lstStyle>
          <a:p>
            <a:pPr>
              <a:defRPr/>
            </a:pPr>
            <a:endParaRPr lang="en-US" altLang="zh-CN"/>
          </a:p>
        </p:txBody>
      </p:sp>
      <p:sp>
        <p:nvSpPr>
          <p:cNvPr id="112647" name="Rectangle 7">
            <a:extLst>
              <a:ext uri="{FF2B5EF4-FFF2-40B4-BE49-F238E27FC236}">
                <a16:creationId xmlns:a16="http://schemas.microsoft.com/office/drawing/2014/main" id="{4ED19027-CE78-47E2-839B-E9F675CB3A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68CA1728-DF7A-4500-B802-22A77ECB34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1</a:t>
            </a:r>
            <a:r>
              <a:rPr lang="zh-CN" altLang="en-US" sz="1200" b="0" i="0" kern="1200" smtClean="0">
                <a:solidFill>
                  <a:schemeClr val="tx1"/>
                </a:solidFill>
                <a:effectLst/>
                <a:latin typeface="Calibri" pitchFamily="34" charset="0"/>
                <a:ea typeface="宋体" pitchFamily="2" charset="-122"/>
                <a:cs typeface="+mn-cs"/>
              </a:rPr>
              <a:t>）序号：</a:t>
            </a:r>
            <a:r>
              <a:rPr lang="en-US" altLang="zh-CN" sz="1200" b="0" i="0" kern="1200" smtClean="0">
                <a:solidFill>
                  <a:schemeClr val="tx1"/>
                </a:solidFill>
                <a:effectLst/>
                <a:latin typeface="Calibri" pitchFamily="34" charset="0"/>
                <a:ea typeface="宋体" pitchFamily="2" charset="-122"/>
                <a:cs typeface="+mn-cs"/>
              </a:rPr>
              <a:t>seq</a:t>
            </a:r>
            <a:r>
              <a:rPr lang="zh-CN" altLang="en-US" sz="1200" b="0" i="0" kern="1200" smtClean="0">
                <a:solidFill>
                  <a:schemeClr val="tx1"/>
                </a:solidFill>
                <a:effectLst/>
                <a:latin typeface="Calibri" pitchFamily="34" charset="0"/>
                <a:ea typeface="宋体" pitchFamily="2" charset="-122"/>
                <a:cs typeface="+mn-cs"/>
              </a:rPr>
              <a:t>序号，占</a:t>
            </a:r>
            <a:r>
              <a:rPr lang="en-US" altLang="zh-CN" sz="1200" b="0" i="0" kern="1200" smtClean="0">
                <a:solidFill>
                  <a:schemeClr val="tx1"/>
                </a:solidFill>
                <a:effectLst/>
                <a:latin typeface="Calibri" pitchFamily="34" charset="0"/>
                <a:ea typeface="宋体" pitchFamily="2" charset="-122"/>
                <a:cs typeface="+mn-cs"/>
              </a:rPr>
              <a:t>32</a:t>
            </a:r>
            <a:r>
              <a:rPr lang="zh-CN" altLang="en-US" sz="1200" b="0" i="0" kern="1200" smtClean="0">
                <a:solidFill>
                  <a:schemeClr val="tx1"/>
                </a:solidFill>
                <a:effectLst/>
                <a:latin typeface="Calibri" pitchFamily="34" charset="0"/>
                <a:ea typeface="宋体" pitchFamily="2" charset="-122"/>
                <a:cs typeface="+mn-cs"/>
              </a:rPr>
              <a:t>位，用来标识从</a:t>
            </a:r>
            <a:r>
              <a:rPr lang="en-US" altLang="zh-CN" sz="1200" b="0" i="0" kern="1200" smtClean="0">
                <a:solidFill>
                  <a:schemeClr val="tx1"/>
                </a:solidFill>
                <a:effectLst/>
                <a:latin typeface="Calibri" pitchFamily="34" charset="0"/>
                <a:ea typeface="宋体" pitchFamily="2" charset="-122"/>
                <a:cs typeface="+mn-cs"/>
              </a:rPr>
              <a:t>TCP</a:t>
            </a:r>
            <a:r>
              <a:rPr lang="zh-CN" altLang="en-US" sz="1200" b="0" i="0" kern="1200" smtClean="0">
                <a:solidFill>
                  <a:schemeClr val="tx1"/>
                </a:solidFill>
                <a:effectLst/>
                <a:latin typeface="Calibri" pitchFamily="34" charset="0"/>
                <a:ea typeface="宋体" pitchFamily="2" charset="-122"/>
                <a:cs typeface="+mn-cs"/>
              </a:rPr>
              <a:t>源端向目的端发送的字节流，发起方发送数据时对此进行标记。</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2</a:t>
            </a:r>
            <a:r>
              <a:rPr lang="zh-CN" altLang="en-US" sz="1200" b="0" i="0" kern="1200" smtClean="0">
                <a:solidFill>
                  <a:schemeClr val="tx1"/>
                </a:solidFill>
                <a:effectLst/>
                <a:latin typeface="Calibri" pitchFamily="34" charset="0"/>
                <a:ea typeface="宋体" pitchFamily="2" charset="-122"/>
                <a:cs typeface="+mn-cs"/>
              </a:rPr>
              <a:t>）确认序号：</a:t>
            </a:r>
            <a:r>
              <a:rPr lang="en-US" altLang="zh-CN" sz="1200" b="0" i="0" kern="1200" smtClean="0">
                <a:solidFill>
                  <a:schemeClr val="tx1"/>
                </a:solidFill>
                <a:effectLst/>
                <a:latin typeface="Calibri" pitchFamily="34" charset="0"/>
                <a:ea typeface="宋体" pitchFamily="2" charset="-122"/>
                <a:cs typeface="+mn-cs"/>
              </a:rPr>
              <a:t>ack</a:t>
            </a:r>
            <a:r>
              <a:rPr lang="zh-CN" altLang="en-US" sz="1200" b="0" i="0" kern="1200" smtClean="0">
                <a:solidFill>
                  <a:schemeClr val="tx1"/>
                </a:solidFill>
                <a:effectLst/>
                <a:latin typeface="Calibri" pitchFamily="34" charset="0"/>
                <a:ea typeface="宋体" pitchFamily="2" charset="-122"/>
                <a:cs typeface="+mn-cs"/>
              </a:rPr>
              <a:t>序号，占</a:t>
            </a:r>
            <a:r>
              <a:rPr lang="en-US" altLang="zh-CN" sz="1200" b="0" i="0" kern="1200" smtClean="0">
                <a:solidFill>
                  <a:schemeClr val="tx1"/>
                </a:solidFill>
                <a:effectLst/>
                <a:latin typeface="Calibri" pitchFamily="34" charset="0"/>
                <a:ea typeface="宋体" pitchFamily="2" charset="-122"/>
                <a:cs typeface="+mn-cs"/>
              </a:rPr>
              <a:t>32</a:t>
            </a:r>
            <a:r>
              <a:rPr lang="zh-CN" altLang="en-US" sz="1200" b="0" i="0" kern="1200" smtClean="0">
                <a:solidFill>
                  <a:schemeClr val="tx1"/>
                </a:solidFill>
                <a:effectLst/>
                <a:latin typeface="Calibri" pitchFamily="34" charset="0"/>
                <a:ea typeface="宋体" pitchFamily="2" charset="-122"/>
                <a:cs typeface="+mn-cs"/>
              </a:rPr>
              <a:t>位，只有</a:t>
            </a:r>
            <a:r>
              <a:rPr lang="en-US" altLang="zh-CN" sz="1200" b="0" i="0" kern="1200" smtClean="0">
                <a:solidFill>
                  <a:schemeClr val="tx1"/>
                </a:solidFill>
                <a:effectLst/>
                <a:latin typeface="Calibri" pitchFamily="34" charset="0"/>
                <a:ea typeface="宋体" pitchFamily="2" charset="-122"/>
                <a:cs typeface="+mn-cs"/>
              </a:rPr>
              <a:t>ACK</a:t>
            </a:r>
            <a:r>
              <a:rPr lang="zh-CN" altLang="en-US" sz="1200" b="0" i="0" kern="1200" smtClean="0">
                <a:solidFill>
                  <a:schemeClr val="tx1"/>
                </a:solidFill>
                <a:effectLst/>
                <a:latin typeface="Calibri" pitchFamily="34" charset="0"/>
                <a:ea typeface="宋体" pitchFamily="2" charset="-122"/>
                <a:cs typeface="+mn-cs"/>
              </a:rPr>
              <a:t>标志位为</a:t>
            </a:r>
            <a:r>
              <a:rPr lang="en-US" altLang="zh-CN" sz="1200" b="0" i="0" kern="1200" smtClean="0">
                <a:solidFill>
                  <a:schemeClr val="tx1"/>
                </a:solidFill>
                <a:effectLst/>
                <a:latin typeface="Calibri" pitchFamily="34" charset="0"/>
                <a:ea typeface="宋体" pitchFamily="2" charset="-122"/>
                <a:cs typeface="+mn-cs"/>
              </a:rPr>
              <a:t>1</a:t>
            </a:r>
            <a:r>
              <a:rPr lang="zh-CN" altLang="en-US" sz="1200" b="0" i="0" kern="1200" smtClean="0">
                <a:solidFill>
                  <a:schemeClr val="tx1"/>
                </a:solidFill>
                <a:effectLst/>
                <a:latin typeface="Calibri" pitchFamily="34" charset="0"/>
                <a:ea typeface="宋体" pitchFamily="2" charset="-122"/>
                <a:cs typeface="+mn-cs"/>
              </a:rPr>
              <a:t>时，确认序号字段才有效，</a:t>
            </a:r>
            <a:r>
              <a:rPr lang="en-US" altLang="zh-CN" sz="1200" b="0" i="0" kern="1200" smtClean="0">
                <a:solidFill>
                  <a:schemeClr val="tx1"/>
                </a:solidFill>
                <a:effectLst/>
                <a:latin typeface="Calibri" pitchFamily="34" charset="0"/>
                <a:ea typeface="宋体" pitchFamily="2" charset="-122"/>
                <a:cs typeface="+mn-cs"/>
              </a:rPr>
              <a:t>ack=seq+1</a:t>
            </a:r>
            <a:r>
              <a:rPr lang="zh-CN" altLang="en-US" sz="1200" b="0" i="0" kern="1200" smtClean="0">
                <a:solidFill>
                  <a:schemeClr val="tx1"/>
                </a:solidFill>
                <a:effectLst/>
                <a:latin typeface="Calibri" pitchFamily="34" charset="0"/>
                <a:ea typeface="宋体" pitchFamily="2" charset="-122"/>
                <a:cs typeface="+mn-cs"/>
              </a:rPr>
              <a:t>。</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3</a:t>
            </a:r>
            <a:r>
              <a:rPr lang="zh-CN" altLang="en-US" sz="1200" b="0" i="0" kern="1200" smtClean="0">
                <a:solidFill>
                  <a:schemeClr val="tx1"/>
                </a:solidFill>
                <a:effectLst/>
                <a:latin typeface="Calibri" pitchFamily="34" charset="0"/>
                <a:ea typeface="宋体" pitchFamily="2" charset="-122"/>
                <a:cs typeface="+mn-cs"/>
              </a:rPr>
              <a:t>）标志位：共</a:t>
            </a:r>
            <a:r>
              <a:rPr lang="en-US" altLang="zh-CN" sz="1200" b="0" i="0" kern="1200" smtClean="0">
                <a:solidFill>
                  <a:schemeClr val="tx1"/>
                </a:solidFill>
                <a:effectLst/>
                <a:latin typeface="Calibri" pitchFamily="34" charset="0"/>
                <a:ea typeface="宋体" pitchFamily="2" charset="-122"/>
                <a:cs typeface="+mn-cs"/>
              </a:rPr>
              <a:t>6</a:t>
            </a:r>
            <a:r>
              <a:rPr lang="zh-CN" altLang="en-US" sz="1200" b="0" i="0" kern="1200" smtClean="0">
                <a:solidFill>
                  <a:schemeClr val="tx1"/>
                </a:solidFill>
                <a:effectLst/>
                <a:latin typeface="Calibri" pitchFamily="34" charset="0"/>
                <a:ea typeface="宋体" pitchFamily="2" charset="-122"/>
                <a:cs typeface="+mn-cs"/>
              </a:rPr>
              <a:t>个，即</a:t>
            </a:r>
            <a:r>
              <a:rPr lang="en-US" altLang="zh-CN" sz="1200" b="0" i="0" kern="1200" smtClean="0">
                <a:solidFill>
                  <a:schemeClr val="tx1"/>
                </a:solidFill>
                <a:effectLst/>
                <a:latin typeface="Calibri" pitchFamily="34" charset="0"/>
                <a:ea typeface="宋体" pitchFamily="2" charset="-122"/>
                <a:cs typeface="+mn-cs"/>
              </a:rPr>
              <a:t>URG</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ACK</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PSH</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RST</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SYN</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FIN</a:t>
            </a:r>
            <a:r>
              <a:rPr lang="zh-CN" altLang="en-US" sz="1200" b="0" i="0" kern="1200" smtClean="0">
                <a:solidFill>
                  <a:schemeClr val="tx1"/>
                </a:solidFill>
                <a:effectLst/>
                <a:latin typeface="Calibri" pitchFamily="34" charset="0"/>
                <a:ea typeface="宋体" pitchFamily="2" charset="-122"/>
                <a:cs typeface="+mn-cs"/>
              </a:rPr>
              <a:t>等，具体含义如下：</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A</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URG</a:t>
            </a:r>
            <a:r>
              <a:rPr lang="zh-CN" altLang="en-US" sz="1200" b="0" i="0" kern="1200" smtClean="0">
                <a:solidFill>
                  <a:schemeClr val="tx1"/>
                </a:solidFill>
                <a:effectLst/>
                <a:latin typeface="Calibri" pitchFamily="34" charset="0"/>
                <a:ea typeface="宋体" pitchFamily="2" charset="-122"/>
                <a:cs typeface="+mn-cs"/>
              </a:rPr>
              <a:t>：紧急指针（</a:t>
            </a:r>
            <a:r>
              <a:rPr lang="en-US" altLang="zh-CN" sz="1200" b="0" i="0" kern="1200" smtClean="0">
                <a:solidFill>
                  <a:schemeClr val="tx1"/>
                </a:solidFill>
                <a:effectLst/>
                <a:latin typeface="Calibri" pitchFamily="34" charset="0"/>
                <a:ea typeface="宋体" pitchFamily="2" charset="-122"/>
                <a:cs typeface="+mn-cs"/>
              </a:rPr>
              <a:t>urgent pointer</a:t>
            </a:r>
            <a:r>
              <a:rPr lang="zh-CN" altLang="en-US" sz="1200" b="0" i="0" kern="1200" smtClean="0">
                <a:solidFill>
                  <a:schemeClr val="tx1"/>
                </a:solidFill>
                <a:effectLst/>
                <a:latin typeface="Calibri" pitchFamily="34" charset="0"/>
                <a:ea typeface="宋体" pitchFamily="2" charset="-122"/>
                <a:cs typeface="+mn-cs"/>
              </a:rPr>
              <a:t>）有效。</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B</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ACK</a:t>
            </a:r>
            <a:r>
              <a:rPr lang="zh-CN" altLang="en-US" sz="1200" b="0" i="0" kern="1200" smtClean="0">
                <a:solidFill>
                  <a:schemeClr val="tx1"/>
                </a:solidFill>
                <a:effectLst/>
                <a:latin typeface="Calibri" pitchFamily="34" charset="0"/>
                <a:ea typeface="宋体" pitchFamily="2" charset="-122"/>
                <a:cs typeface="+mn-cs"/>
              </a:rPr>
              <a:t>：确认序号有效。</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C</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PSH</a:t>
            </a:r>
            <a:r>
              <a:rPr lang="zh-CN" altLang="en-US" sz="1200" b="0" i="0" kern="1200" smtClean="0">
                <a:solidFill>
                  <a:schemeClr val="tx1"/>
                </a:solidFill>
                <a:effectLst/>
                <a:latin typeface="Calibri" pitchFamily="34" charset="0"/>
                <a:ea typeface="宋体" pitchFamily="2" charset="-122"/>
                <a:cs typeface="+mn-cs"/>
              </a:rPr>
              <a:t>：接收方应该尽快将这个报文交给应用层。</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D</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RST</a:t>
            </a:r>
            <a:r>
              <a:rPr lang="zh-CN" altLang="en-US" sz="1200" b="0" i="0" kern="1200" smtClean="0">
                <a:solidFill>
                  <a:schemeClr val="tx1"/>
                </a:solidFill>
                <a:effectLst/>
                <a:latin typeface="Calibri" pitchFamily="34" charset="0"/>
                <a:ea typeface="宋体" pitchFamily="2" charset="-122"/>
                <a:cs typeface="+mn-cs"/>
              </a:rPr>
              <a:t>：重置连接。</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E</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SYN</a:t>
            </a:r>
            <a:r>
              <a:rPr lang="zh-CN" altLang="en-US" sz="1200" b="0" i="0" kern="1200" smtClean="0">
                <a:solidFill>
                  <a:schemeClr val="tx1"/>
                </a:solidFill>
                <a:effectLst/>
                <a:latin typeface="Calibri" pitchFamily="34" charset="0"/>
                <a:ea typeface="宋体" pitchFamily="2" charset="-122"/>
                <a:cs typeface="+mn-cs"/>
              </a:rPr>
              <a:t>：发起一个新连接。</a:t>
            </a:r>
            <a:r>
              <a:rPr lang="zh-CN" altLang="en-US" smtClean="0"/>
              <a:t/>
            </a:r>
            <a:br>
              <a:rPr lang="zh-CN" altLang="en-US" smtClean="0"/>
            </a:br>
            <a:r>
              <a:rPr lang="zh-CN" altLang="en-US" sz="1200" b="0" i="0" kern="1200" smtClean="0">
                <a:solidFill>
                  <a:schemeClr val="tx1"/>
                </a:solidFill>
                <a:effectLst/>
                <a:latin typeface="Calibri" pitchFamily="34" charset="0"/>
                <a:ea typeface="宋体" pitchFamily="2" charset="-122"/>
                <a:cs typeface="+mn-cs"/>
              </a:rPr>
              <a:t>      （</a:t>
            </a:r>
            <a:r>
              <a:rPr lang="en-US" altLang="zh-CN" sz="1200" b="0" i="0" kern="1200" smtClean="0">
                <a:solidFill>
                  <a:schemeClr val="tx1"/>
                </a:solidFill>
                <a:effectLst/>
                <a:latin typeface="Calibri" pitchFamily="34" charset="0"/>
                <a:ea typeface="宋体" pitchFamily="2" charset="-122"/>
                <a:cs typeface="+mn-cs"/>
              </a:rPr>
              <a:t>F</a:t>
            </a:r>
            <a:r>
              <a:rPr lang="zh-CN" altLang="en-US" sz="1200" b="0" i="0" kern="1200" smtClean="0">
                <a:solidFill>
                  <a:schemeClr val="tx1"/>
                </a:solidFill>
                <a:effectLst/>
                <a:latin typeface="Calibri" pitchFamily="34" charset="0"/>
                <a:ea typeface="宋体" pitchFamily="2" charset="-122"/>
                <a:cs typeface="+mn-cs"/>
              </a:rPr>
              <a:t>）</a:t>
            </a:r>
            <a:r>
              <a:rPr lang="en-US" altLang="zh-CN" sz="1200" b="0" i="0" kern="1200" smtClean="0">
                <a:solidFill>
                  <a:schemeClr val="tx1"/>
                </a:solidFill>
                <a:effectLst/>
                <a:latin typeface="Calibri" pitchFamily="34" charset="0"/>
                <a:ea typeface="宋体" pitchFamily="2" charset="-122"/>
                <a:cs typeface="+mn-cs"/>
              </a:rPr>
              <a:t>FIN</a:t>
            </a:r>
            <a:r>
              <a:rPr lang="zh-CN" altLang="en-US" sz="1200" b="0" i="0" kern="1200" smtClean="0">
                <a:solidFill>
                  <a:schemeClr val="tx1"/>
                </a:solidFill>
                <a:effectLst/>
                <a:latin typeface="Calibri" pitchFamily="34" charset="0"/>
                <a:ea typeface="宋体" pitchFamily="2" charset="-122"/>
                <a:cs typeface="+mn-cs"/>
              </a:rPr>
              <a:t>：释放一个连接。</a:t>
            </a:r>
            <a:endParaRPr lang="zh-CN" altLang="en-US"/>
          </a:p>
        </p:txBody>
      </p:sp>
      <p:sp>
        <p:nvSpPr>
          <p:cNvPr id="4" name="灯片编号占位符 3"/>
          <p:cNvSpPr>
            <a:spLocks noGrp="1"/>
          </p:cNvSpPr>
          <p:nvPr>
            <p:ph type="sldNum" sz="quarter" idx="10"/>
          </p:nvPr>
        </p:nvSpPr>
        <p:spPr/>
        <p:txBody>
          <a:bodyPr/>
          <a:lstStyle/>
          <a:p>
            <a:pPr>
              <a:defRPr/>
            </a:pPr>
            <a:fld id="{68CA1728-DF7A-4500-B802-22A77ECB34EA}" type="slidenum">
              <a:rPr lang="zh-CN" altLang="en-US" smtClean="0"/>
              <a:pPr>
                <a:defRPr/>
              </a:pPr>
              <a:t>22</a:t>
            </a:fld>
            <a:endParaRPr lang="en-US" altLang="zh-CN"/>
          </a:p>
        </p:txBody>
      </p:sp>
    </p:spTree>
    <p:extLst>
      <p:ext uri="{BB962C8B-B14F-4D97-AF65-F5344CB8AC3E}">
        <p14:creationId xmlns:p14="http://schemas.microsoft.com/office/powerpoint/2010/main" val="420416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8CA1728-DF7A-4500-B802-22A77ECB34EA}" type="slidenum">
              <a:rPr lang="zh-CN" altLang="en-US" smtClean="0"/>
              <a:pPr>
                <a:defRPr/>
              </a:pPr>
              <a:t>35</a:t>
            </a:fld>
            <a:endParaRPr lang="en-US" altLang="zh-CN"/>
          </a:p>
        </p:txBody>
      </p:sp>
    </p:spTree>
    <p:extLst>
      <p:ext uri="{BB962C8B-B14F-4D97-AF65-F5344CB8AC3E}">
        <p14:creationId xmlns:p14="http://schemas.microsoft.com/office/powerpoint/2010/main" val="2198440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1633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65457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868368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表格占位符 2"/>
          <p:cNvSpPr>
            <a:spLocks noGrp="1"/>
          </p:cNvSpPr>
          <p:nvPr>
            <p:ph type="tbl" idx="1"/>
          </p:nvPr>
        </p:nvSpPr>
        <p:spPr>
          <a:xfrm>
            <a:off x="609600" y="1484313"/>
            <a:ext cx="10972800" cy="4641850"/>
          </a:xfrm>
        </p:spPr>
        <p:txBody>
          <a:bodyPr/>
          <a:lstStyle/>
          <a:p>
            <a:pPr lvl="0"/>
            <a:endParaRPr lang="zh-CN" altLang="en-US" noProof="0"/>
          </a:p>
        </p:txBody>
      </p:sp>
    </p:spTree>
    <p:extLst>
      <p:ext uri="{BB962C8B-B14F-4D97-AF65-F5344CB8AC3E}">
        <p14:creationId xmlns:p14="http://schemas.microsoft.com/office/powerpoint/2010/main" val="20537679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58835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28800"/>
            <a:ext cx="10972800" cy="4641850"/>
          </a:xfrm>
        </p:spPr>
        <p:txBody>
          <a:bodyPr/>
          <a:lstStyle>
            <a:lvl1pPr>
              <a:lnSpc>
                <a:spcPct val="120000"/>
              </a:lnSpc>
              <a:defRPr sz="32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sz="2800">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59392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961973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06939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86217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38226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503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35469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12534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DF88645E-1DA4-447C-AE41-5344B7DE14E1}"/>
              </a:ext>
            </a:extLst>
          </p:cNvPr>
          <p:cNvSpPr>
            <a:spLocks noGrp="1" noChangeArrowheads="1"/>
          </p:cNvSpPr>
          <p:nvPr>
            <p:ph type="title"/>
          </p:nvPr>
        </p:nvSpPr>
        <p:spPr bwMode="auto">
          <a:xfrm>
            <a:off x="609600" y="274639"/>
            <a:ext cx="10972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7">
            <a:extLst>
              <a:ext uri="{FF2B5EF4-FFF2-40B4-BE49-F238E27FC236}">
                <a16:creationId xmlns:a16="http://schemas.microsoft.com/office/drawing/2014/main" id="{5CE48BFE-ACFF-4A40-80DB-8AEFD5956F1E}"/>
              </a:ext>
            </a:extLst>
          </p:cNvPr>
          <p:cNvSpPr>
            <a:spLocks noGrp="1" noChangeArrowheads="1"/>
          </p:cNvSpPr>
          <p:nvPr>
            <p:ph type="body" idx="1"/>
          </p:nvPr>
        </p:nvSpPr>
        <p:spPr bwMode="auto">
          <a:xfrm>
            <a:off x="609600" y="1484313"/>
            <a:ext cx="109728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02"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Lst>
  <p:transition>
    <p:fade/>
  </p:transition>
  <p:txStyles>
    <p:titleStyle>
      <a:lvl1pPr algn="r" rtl="0" eaLnBrk="0" fontAlgn="base" hangingPunct="0">
        <a:spcBef>
          <a:spcPct val="0"/>
        </a:spcBef>
        <a:spcAft>
          <a:spcPct val="0"/>
        </a:spcAft>
        <a:defRPr sz="3600" b="1">
          <a:solidFill>
            <a:schemeClr val="bg1"/>
          </a:solidFill>
          <a:latin typeface="+mj-lt"/>
          <a:ea typeface="+mj-ea"/>
          <a:cs typeface="+mj-cs"/>
        </a:defRPr>
      </a:lvl1pPr>
      <a:lvl2pPr algn="r" rtl="0" eaLnBrk="0" fontAlgn="base" hangingPunct="0">
        <a:spcBef>
          <a:spcPct val="0"/>
        </a:spcBef>
        <a:spcAft>
          <a:spcPct val="0"/>
        </a:spcAft>
        <a:defRPr sz="3600" b="1">
          <a:solidFill>
            <a:schemeClr val="bg1"/>
          </a:solidFill>
          <a:latin typeface="Arial" pitchFamily="34" charset="0"/>
          <a:ea typeface="黑体" pitchFamily="2" charset="-122"/>
        </a:defRPr>
      </a:lvl2pPr>
      <a:lvl3pPr algn="r" rtl="0" eaLnBrk="0" fontAlgn="base" hangingPunct="0">
        <a:spcBef>
          <a:spcPct val="0"/>
        </a:spcBef>
        <a:spcAft>
          <a:spcPct val="0"/>
        </a:spcAft>
        <a:defRPr sz="3600" b="1">
          <a:solidFill>
            <a:schemeClr val="bg1"/>
          </a:solidFill>
          <a:latin typeface="Arial" pitchFamily="34" charset="0"/>
          <a:ea typeface="黑体" pitchFamily="2" charset="-122"/>
        </a:defRPr>
      </a:lvl3pPr>
      <a:lvl4pPr algn="r" rtl="0" eaLnBrk="0" fontAlgn="base" hangingPunct="0">
        <a:spcBef>
          <a:spcPct val="0"/>
        </a:spcBef>
        <a:spcAft>
          <a:spcPct val="0"/>
        </a:spcAft>
        <a:defRPr sz="3600" b="1">
          <a:solidFill>
            <a:schemeClr val="bg1"/>
          </a:solidFill>
          <a:latin typeface="Arial" pitchFamily="34" charset="0"/>
          <a:ea typeface="黑体" pitchFamily="2" charset="-122"/>
        </a:defRPr>
      </a:lvl4pPr>
      <a:lvl5pPr algn="r" rtl="0" eaLnBrk="0" fontAlgn="base" hangingPunct="0">
        <a:spcBef>
          <a:spcPct val="0"/>
        </a:spcBef>
        <a:spcAft>
          <a:spcPct val="0"/>
        </a:spcAft>
        <a:defRPr sz="3600" b="1">
          <a:solidFill>
            <a:schemeClr val="bg1"/>
          </a:solidFill>
          <a:latin typeface="Arial" pitchFamily="34" charset="0"/>
          <a:ea typeface="黑体" pitchFamily="2" charset="-122"/>
        </a:defRPr>
      </a:lvl5pPr>
      <a:lvl6pPr marL="457200" algn="r" rtl="0" fontAlgn="base">
        <a:spcBef>
          <a:spcPct val="0"/>
        </a:spcBef>
        <a:spcAft>
          <a:spcPct val="0"/>
        </a:spcAft>
        <a:defRPr sz="2800">
          <a:solidFill>
            <a:schemeClr val="bg1"/>
          </a:solidFill>
          <a:latin typeface="Arial" pitchFamily="34" charset="0"/>
          <a:ea typeface="黑体" pitchFamily="2" charset="-122"/>
        </a:defRPr>
      </a:lvl6pPr>
      <a:lvl7pPr marL="914400" algn="r" rtl="0" fontAlgn="base">
        <a:spcBef>
          <a:spcPct val="0"/>
        </a:spcBef>
        <a:spcAft>
          <a:spcPct val="0"/>
        </a:spcAft>
        <a:defRPr sz="2800">
          <a:solidFill>
            <a:schemeClr val="bg1"/>
          </a:solidFill>
          <a:latin typeface="Arial" pitchFamily="34" charset="0"/>
          <a:ea typeface="黑体" pitchFamily="2" charset="-122"/>
        </a:defRPr>
      </a:lvl7pPr>
      <a:lvl8pPr marL="1371600" algn="r" rtl="0" fontAlgn="base">
        <a:spcBef>
          <a:spcPct val="0"/>
        </a:spcBef>
        <a:spcAft>
          <a:spcPct val="0"/>
        </a:spcAft>
        <a:defRPr sz="2800">
          <a:solidFill>
            <a:schemeClr val="bg1"/>
          </a:solidFill>
          <a:latin typeface="Arial" pitchFamily="34" charset="0"/>
          <a:ea typeface="黑体" pitchFamily="2" charset="-122"/>
        </a:defRPr>
      </a:lvl8pPr>
      <a:lvl9pPr marL="1828800" algn="r" rtl="0" fontAlgn="base">
        <a:spcBef>
          <a:spcPct val="0"/>
        </a:spcBef>
        <a:spcAft>
          <a:spcPct val="0"/>
        </a:spcAft>
        <a:defRPr sz="28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baidu.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tech.sina.com.cn/it/2015-01-14/doc-iavxeafr9972646.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12D04DCF-075B-4DA8-8B70-2EC2DDFD71F7}"/>
              </a:ext>
            </a:extLst>
          </p:cNvPr>
          <p:cNvSpPr>
            <a:spLocks noChangeArrowheads="1"/>
          </p:cNvSpPr>
          <p:nvPr/>
        </p:nvSpPr>
        <p:spPr bwMode="black">
          <a:xfrm>
            <a:off x="2782888" y="1773238"/>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6000" dirty="0">
              <a:solidFill>
                <a:schemeClr val="bg1"/>
              </a:solidFill>
              <a:latin typeface="Times New Roman" panose="02020603050405020304" pitchFamily="18" charset="0"/>
            </a:endParaRPr>
          </a:p>
        </p:txBody>
      </p:sp>
      <p:sp>
        <p:nvSpPr>
          <p:cNvPr id="4" name="Rectangle 9">
            <a:extLst>
              <a:ext uri="{FF2B5EF4-FFF2-40B4-BE49-F238E27FC236}">
                <a16:creationId xmlns:a16="http://schemas.microsoft.com/office/drawing/2014/main" id="{8DB3F040-784E-48FF-A347-F40634259A57}"/>
              </a:ext>
            </a:extLst>
          </p:cNvPr>
          <p:cNvSpPr>
            <a:spLocks noChangeArrowheads="1"/>
          </p:cNvSpPr>
          <p:nvPr/>
        </p:nvSpPr>
        <p:spPr bwMode="black">
          <a:xfrm>
            <a:off x="1559496" y="1340768"/>
            <a:ext cx="648072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7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计算机导论</a:t>
            </a:r>
          </a:p>
        </p:txBody>
      </p:sp>
      <p:sp>
        <p:nvSpPr>
          <p:cNvPr id="5" name="Rectangle 9">
            <a:extLst>
              <a:ext uri="{FF2B5EF4-FFF2-40B4-BE49-F238E27FC236}">
                <a16:creationId xmlns:a16="http://schemas.microsoft.com/office/drawing/2014/main" id="{2D653FA1-34B4-4175-AAEC-A22B9EED2DD8}"/>
              </a:ext>
            </a:extLst>
          </p:cNvPr>
          <p:cNvSpPr>
            <a:spLocks noChangeArrowheads="1"/>
          </p:cNvSpPr>
          <p:nvPr/>
        </p:nvSpPr>
        <p:spPr bwMode="black">
          <a:xfrm>
            <a:off x="1559496" y="2996952"/>
            <a:ext cx="8352928"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None/>
            </a:pPr>
            <a:r>
              <a:rPr lang="zh-CN" altLang="en-US" sz="4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计算机网络与物联网</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1FB8D27E-DAA2-4073-BF9D-7344C295C668}"/>
              </a:ext>
            </a:extLst>
          </p:cNvPr>
          <p:cNvSpPr>
            <a:spLocks noGrp="1"/>
          </p:cNvSpPr>
          <p:nvPr>
            <p:ph type="title"/>
          </p:nvPr>
        </p:nvSpPr>
        <p:spPr/>
        <p:txBody>
          <a:bodyPr/>
          <a:lstStyle/>
          <a:p>
            <a:r>
              <a:rPr lang="zh-CN" altLang="en-US"/>
              <a:t>细数五层模型</a:t>
            </a:r>
            <a:r>
              <a:rPr lang="en-US" altLang="zh-CN"/>
              <a:t>——</a:t>
            </a:r>
            <a:r>
              <a:rPr lang="zh-CN" altLang="en-US"/>
              <a:t>物理层</a:t>
            </a:r>
          </a:p>
        </p:txBody>
      </p:sp>
      <p:sp>
        <p:nvSpPr>
          <p:cNvPr id="3" name="内容占位符 2">
            <a:extLst>
              <a:ext uri="{FF2B5EF4-FFF2-40B4-BE49-F238E27FC236}">
                <a16:creationId xmlns:a16="http://schemas.microsoft.com/office/drawing/2014/main" id="{892A21E6-E639-42C1-829B-49DB481F60B8}"/>
              </a:ext>
            </a:extLst>
          </p:cNvPr>
          <p:cNvSpPr>
            <a:spLocks noGrp="1"/>
          </p:cNvSpPr>
          <p:nvPr>
            <p:ph idx="1"/>
          </p:nvPr>
        </p:nvSpPr>
        <p:spPr/>
        <p:txBody>
          <a:bodyPr/>
          <a:lstStyle/>
          <a:p>
            <a:pPr>
              <a:defRPr/>
            </a:pPr>
            <a:r>
              <a:rPr lang="zh-CN" altLang="en-US" dirty="0">
                <a:latin typeface="+mn-ea"/>
              </a:rPr>
              <a:t>物理层解决如何在连接各种计算机的</a:t>
            </a:r>
            <a:r>
              <a:rPr lang="zh-CN" altLang="en-US" dirty="0">
                <a:solidFill>
                  <a:srgbClr val="FF8119"/>
                </a:solidFill>
                <a:latin typeface="+mn-ea"/>
              </a:rPr>
              <a:t>传输媒体</a:t>
            </a:r>
            <a:r>
              <a:rPr lang="zh-CN" altLang="en-US" dirty="0">
                <a:latin typeface="+mn-ea"/>
              </a:rPr>
              <a:t>上传输</a:t>
            </a:r>
            <a:r>
              <a:rPr lang="zh-CN" altLang="en-US" dirty="0">
                <a:solidFill>
                  <a:srgbClr val="FF8119"/>
                </a:solidFill>
                <a:latin typeface="+mn-ea"/>
              </a:rPr>
              <a:t>数据比特流。</a:t>
            </a:r>
            <a:endParaRPr lang="en-US" altLang="zh-CN" dirty="0">
              <a:solidFill>
                <a:srgbClr val="FF8119"/>
              </a:solidFill>
              <a:latin typeface="+mn-ea"/>
            </a:endParaRPr>
          </a:p>
          <a:p>
            <a:pPr lvl="1">
              <a:defRPr/>
            </a:pPr>
            <a:r>
              <a:rPr lang="zh-CN" altLang="en-US" dirty="0"/>
              <a:t>网线</a:t>
            </a:r>
            <a:endParaRPr lang="en-US" altLang="zh-CN" dirty="0"/>
          </a:p>
          <a:p>
            <a:pPr lvl="1">
              <a:defRPr/>
            </a:pPr>
            <a:r>
              <a:rPr lang="zh-CN" altLang="en-US" dirty="0"/>
              <a:t>无线</a:t>
            </a:r>
            <a:endParaRPr lang="en-US" altLang="zh-CN" dirty="0"/>
          </a:p>
          <a:p>
            <a:pPr lvl="1">
              <a:defRPr/>
            </a:pPr>
            <a:r>
              <a:rPr lang="zh-CN" altLang="en-US" dirty="0"/>
              <a:t>电话线</a:t>
            </a:r>
            <a:endParaRPr lang="en-US" altLang="zh-CN" dirty="0"/>
          </a:p>
          <a:p>
            <a:pPr>
              <a:defRPr/>
            </a:pPr>
            <a:r>
              <a:rPr lang="zh-CN" altLang="en-US" dirty="0"/>
              <a:t>信道复用：传输线路同时传输多路信号。</a:t>
            </a:r>
          </a:p>
        </p:txBody>
      </p:sp>
      <p:sp>
        <p:nvSpPr>
          <p:cNvPr id="15364" name="Line 20">
            <a:extLst>
              <a:ext uri="{FF2B5EF4-FFF2-40B4-BE49-F238E27FC236}">
                <a16:creationId xmlns:a16="http://schemas.microsoft.com/office/drawing/2014/main" id="{BE687DE6-9D12-49D1-8369-605E74AE353C}"/>
              </a:ext>
            </a:extLst>
          </p:cNvPr>
          <p:cNvSpPr>
            <a:spLocks noChangeShapeType="1"/>
          </p:cNvSpPr>
          <p:nvPr/>
        </p:nvSpPr>
        <p:spPr bwMode="auto">
          <a:xfrm>
            <a:off x="8395246" y="5803414"/>
            <a:ext cx="3263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Text Box 31">
            <a:extLst>
              <a:ext uri="{FF2B5EF4-FFF2-40B4-BE49-F238E27FC236}">
                <a16:creationId xmlns:a16="http://schemas.microsoft.com/office/drawing/2014/main" id="{012F971C-651B-447D-B296-939ACA09A5F4}"/>
              </a:ext>
            </a:extLst>
          </p:cNvPr>
          <p:cNvSpPr txBox="1">
            <a:spLocks noChangeArrowheads="1"/>
          </p:cNvSpPr>
          <p:nvPr/>
        </p:nvSpPr>
        <p:spPr bwMode="auto">
          <a:xfrm>
            <a:off x="9339808" y="5343039"/>
            <a:ext cx="13017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rPr>
              <a:t>共享信道</a:t>
            </a:r>
          </a:p>
        </p:txBody>
      </p:sp>
      <p:grpSp>
        <p:nvGrpSpPr>
          <p:cNvPr id="15366" name="Group 9">
            <a:extLst>
              <a:ext uri="{FF2B5EF4-FFF2-40B4-BE49-F238E27FC236}">
                <a16:creationId xmlns:a16="http://schemas.microsoft.com/office/drawing/2014/main" id="{AA9E6210-85EB-462B-B87E-8A74D9B4AC92}"/>
              </a:ext>
            </a:extLst>
          </p:cNvPr>
          <p:cNvGrpSpPr>
            <a:grpSpLocks/>
          </p:cNvGrpSpPr>
          <p:nvPr/>
        </p:nvGrpSpPr>
        <p:grpSpPr bwMode="auto">
          <a:xfrm>
            <a:off x="8339683" y="2679437"/>
            <a:ext cx="3408363" cy="1200150"/>
            <a:chOff x="657" y="1230"/>
            <a:chExt cx="1180" cy="590"/>
          </a:xfrm>
        </p:grpSpPr>
        <p:sp>
          <p:nvSpPr>
            <p:cNvPr id="15391" name="Line 10">
              <a:extLst>
                <a:ext uri="{FF2B5EF4-FFF2-40B4-BE49-F238E27FC236}">
                  <a16:creationId xmlns:a16="http://schemas.microsoft.com/office/drawing/2014/main" id="{D126D41E-B28F-4B5C-A4FD-1044BA2FB3C0}"/>
                </a:ext>
              </a:extLst>
            </p:cNvPr>
            <p:cNvSpPr>
              <a:spLocks noChangeShapeType="1"/>
            </p:cNvSpPr>
            <p:nvPr/>
          </p:nvSpPr>
          <p:spPr bwMode="auto">
            <a:xfrm>
              <a:off x="657" y="123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2" name="Line 11">
              <a:extLst>
                <a:ext uri="{FF2B5EF4-FFF2-40B4-BE49-F238E27FC236}">
                  <a16:creationId xmlns:a16="http://schemas.microsoft.com/office/drawing/2014/main" id="{ABB2E1EB-351C-4513-B38C-E33DA4435285}"/>
                </a:ext>
              </a:extLst>
            </p:cNvPr>
            <p:cNvSpPr>
              <a:spLocks noChangeShapeType="1"/>
            </p:cNvSpPr>
            <p:nvPr/>
          </p:nvSpPr>
          <p:spPr bwMode="auto">
            <a:xfrm>
              <a:off x="657" y="1525"/>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3" name="Line 12">
              <a:extLst>
                <a:ext uri="{FF2B5EF4-FFF2-40B4-BE49-F238E27FC236}">
                  <a16:creationId xmlns:a16="http://schemas.microsoft.com/office/drawing/2014/main" id="{94834233-10DB-4A47-A5B5-7AF6DAF7236B}"/>
                </a:ext>
              </a:extLst>
            </p:cNvPr>
            <p:cNvSpPr>
              <a:spLocks noChangeShapeType="1"/>
            </p:cNvSpPr>
            <p:nvPr/>
          </p:nvSpPr>
          <p:spPr bwMode="auto">
            <a:xfrm>
              <a:off x="657" y="182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367" name="Text Box 13">
            <a:extLst>
              <a:ext uri="{FF2B5EF4-FFF2-40B4-BE49-F238E27FC236}">
                <a16:creationId xmlns:a16="http://schemas.microsoft.com/office/drawing/2014/main" id="{9AB6986C-4D01-4291-8C63-99DB387159D9}"/>
              </a:ext>
            </a:extLst>
          </p:cNvPr>
          <p:cNvSpPr txBox="1">
            <a:spLocks noChangeArrowheads="1"/>
          </p:cNvSpPr>
          <p:nvPr/>
        </p:nvSpPr>
        <p:spPr bwMode="auto">
          <a:xfrm>
            <a:off x="9593807" y="2242876"/>
            <a:ext cx="742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68" name="Oval 14">
            <a:extLst>
              <a:ext uri="{FF2B5EF4-FFF2-40B4-BE49-F238E27FC236}">
                <a16:creationId xmlns:a16="http://schemas.microsoft.com/office/drawing/2014/main" id="{1D2089B7-182B-471F-BFB7-C57586BA9796}"/>
              </a:ext>
            </a:extLst>
          </p:cNvPr>
          <p:cNvSpPr>
            <a:spLocks noChangeArrowheads="1"/>
          </p:cNvSpPr>
          <p:nvPr/>
        </p:nvSpPr>
        <p:spPr bwMode="auto">
          <a:xfrm>
            <a:off x="7892008" y="244925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69" name="Oval 15">
            <a:extLst>
              <a:ext uri="{FF2B5EF4-FFF2-40B4-BE49-F238E27FC236}">
                <a16:creationId xmlns:a16="http://schemas.microsoft.com/office/drawing/2014/main" id="{8027CCE9-57EB-4D17-82E5-91F11700C93B}"/>
              </a:ext>
            </a:extLst>
          </p:cNvPr>
          <p:cNvSpPr>
            <a:spLocks noChangeArrowheads="1"/>
          </p:cNvSpPr>
          <p:nvPr/>
        </p:nvSpPr>
        <p:spPr bwMode="auto">
          <a:xfrm>
            <a:off x="11659146" y="244925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70" name="Oval 16">
            <a:extLst>
              <a:ext uri="{FF2B5EF4-FFF2-40B4-BE49-F238E27FC236}">
                <a16:creationId xmlns:a16="http://schemas.microsoft.com/office/drawing/2014/main" id="{390CEA86-FBF6-41C6-BA6F-CBE55210509F}"/>
              </a:ext>
            </a:extLst>
          </p:cNvPr>
          <p:cNvSpPr>
            <a:spLocks noChangeArrowheads="1"/>
          </p:cNvSpPr>
          <p:nvPr/>
        </p:nvSpPr>
        <p:spPr bwMode="auto">
          <a:xfrm>
            <a:off x="7892008" y="3049326"/>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71" name="Oval 17">
            <a:extLst>
              <a:ext uri="{FF2B5EF4-FFF2-40B4-BE49-F238E27FC236}">
                <a16:creationId xmlns:a16="http://schemas.microsoft.com/office/drawing/2014/main" id="{1F71A68D-9074-429A-A7A3-C6A5C05102F9}"/>
              </a:ext>
            </a:extLst>
          </p:cNvPr>
          <p:cNvSpPr>
            <a:spLocks noChangeArrowheads="1"/>
          </p:cNvSpPr>
          <p:nvPr/>
        </p:nvSpPr>
        <p:spPr bwMode="auto">
          <a:xfrm>
            <a:off x="11659146" y="3049326"/>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72" name="Oval 18">
            <a:extLst>
              <a:ext uri="{FF2B5EF4-FFF2-40B4-BE49-F238E27FC236}">
                <a16:creationId xmlns:a16="http://schemas.microsoft.com/office/drawing/2014/main" id="{DD8FAC12-BEED-45FD-AA23-AF8E81D1632E}"/>
              </a:ext>
            </a:extLst>
          </p:cNvPr>
          <p:cNvSpPr>
            <a:spLocks noChangeArrowheads="1"/>
          </p:cNvSpPr>
          <p:nvPr/>
        </p:nvSpPr>
        <p:spPr bwMode="auto">
          <a:xfrm>
            <a:off x="7892008" y="364940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73" name="Oval 19">
            <a:extLst>
              <a:ext uri="{FF2B5EF4-FFF2-40B4-BE49-F238E27FC236}">
                <a16:creationId xmlns:a16="http://schemas.microsoft.com/office/drawing/2014/main" id="{2A910D62-9FC5-4610-BE94-18771C573BE9}"/>
              </a:ext>
            </a:extLst>
          </p:cNvPr>
          <p:cNvSpPr>
            <a:spLocks noChangeArrowheads="1"/>
          </p:cNvSpPr>
          <p:nvPr/>
        </p:nvSpPr>
        <p:spPr bwMode="auto">
          <a:xfrm>
            <a:off x="11659146" y="364940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74" name="Text Box 29">
            <a:extLst>
              <a:ext uri="{FF2B5EF4-FFF2-40B4-BE49-F238E27FC236}">
                <a16:creationId xmlns:a16="http://schemas.microsoft.com/office/drawing/2014/main" id="{E736A37E-0EDB-4101-9854-91018F2F5F48}"/>
              </a:ext>
            </a:extLst>
          </p:cNvPr>
          <p:cNvSpPr txBox="1">
            <a:spLocks noChangeArrowheads="1"/>
          </p:cNvSpPr>
          <p:nvPr/>
        </p:nvSpPr>
        <p:spPr bwMode="auto">
          <a:xfrm>
            <a:off x="9593807" y="288581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dirty="0">
                <a:solidFill>
                  <a:schemeClr val="folHlink"/>
                </a:solidFill>
                <a:latin typeface="黑体" panose="02010609060101010101" pitchFamily="49" charset="-122"/>
              </a:rPr>
              <a:t>信道</a:t>
            </a:r>
          </a:p>
        </p:txBody>
      </p:sp>
      <p:sp>
        <p:nvSpPr>
          <p:cNvPr id="15375" name="Text Box 30">
            <a:extLst>
              <a:ext uri="{FF2B5EF4-FFF2-40B4-BE49-F238E27FC236}">
                <a16:creationId xmlns:a16="http://schemas.microsoft.com/office/drawing/2014/main" id="{59C33141-60C2-41E4-BE50-C88D706CB2B3}"/>
              </a:ext>
            </a:extLst>
          </p:cNvPr>
          <p:cNvSpPr txBox="1">
            <a:spLocks noChangeArrowheads="1"/>
          </p:cNvSpPr>
          <p:nvPr/>
        </p:nvSpPr>
        <p:spPr bwMode="auto">
          <a:xfrm>
            <a:off x="9593807" y="350176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76" name="Line 4">
            <a:extLst>
              <a:ext uri="{FF2B5EF4-FFF2-40B4-BE49-F238E27FC236}">
                <a16:creationId xmlns:a16="http://schemas.microsoft.com/office/drawing/2014/main" id="{D2B0A482-A3CB-4659-9BF6-BAF82DF2AC47}"/>
              </a:ext>
            </a:extLst>
          </p:cNvPr>
          <p:cNvSpPr>
            <a:spLocks noChangeShapeType="1"/>
          </p:cNvSpPr>
          <p:nvPr/>
        </p:nvSpPr>
        <p:spPr bwMode="auto">
          <a:xfrm>
            <a:off x="9168358" y="5803414"/>
            <a:ext cx="154305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7" name="Line 5">
            <a:extLst>
              <a:ext uri="{FF2B5EF4-FFF2-40B4-BE49-F238E27FC236}">
                <a16:creationId xmlns:a16="http://schemas.microsoft.com/office/drawing/2014/main" id="{71FC2C46-1D7A-494A-83AB-DA766769EA81}"/>
              </a:ext>
            </a:extLst>
          </p:cNvPr>
          <p:cNvSpPr>
            <a:spLocks noChangeShapeType="1"/>
          </p:cNvSpPr>
          <p:nvPr/>
        </p:nvSpPr>
        <p:spPr bwMode="auto">
          <a:xfrm>
            <a:off x="11227347" y="5895490"/>
            <a:ext cx="515937"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6">
            <a:extLst>
              <a:ext uri="{FF2B5EF4-FFF2-40B4-BE49-F238E27FC236}">
                <a16:creationId xmlns:a16="http://schemas.microsoft.com/office/drawing/2014/main" id="{509A9EC1-F066-4EE9-92C0-3A956BE9E097}"/>
              </a:ext>
            </a:extLst>
          </p:cNvPr>
          <p:cNvSpPr>
            <a:spLocks noChangeShapeType="1"/>
          </p:cNvSpPr>
          <p:nvPr/>
        </p:nvSpPr>
        <p:spPr bwMode="auto">
          <a:xfrm flipH="1">
            <a:off x="11227347" y="5249377"/>
            <a:ext cx="515937"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7">
            <a:extLst>
              <a:ext uri="{FF2B5EF4-FFF2-40B4-BE49-F238E27FC236}">
                <a16:creationId xmlns:a16="http://schemas.microsoft.com/office/drawing/2014/main" id="{C35B04A6-9F87-42C6-BCBC-31B9EE411711}"/>
              </a:ext>
            </a:extLst>
          </p:cNvPr>
          <p:cNvSpPr>
            <a:spLocks noChangeShapeType="1"/>
          </p:cNvSpPr>
          <p:nvPr/>
        </p:nvSpPr>
        <p:spPr bwMode="auto">
          <a:xfrm flipV="1">
            <a:off x="8307934" y="5895490"/>
            <a:ext cx="430213"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Line 8">
            <a:extLst>
              <a:ext uri="{FF2B5EF4-FFF2-40B4-BE49-F238E27FC236}">
                <a16:creationId xmlns:a16="http://schemas.microsoft.com/office/drawing/2014/main" id="{6DDDC664-E5DA-4A44-AE20-F8D2631D01AB}"/>
              </a:ext>
            </a:extLst>
          </p:cNvPr>
          <p:cNvSpPr>
            <a:spLocks noChangeShapeType="1"/>
          </p:cNvSpPr>
          <p:nvPr/>
        </p:nvSpPr>
        <p:spPr bwMode="auto">
          <a:xfrm>
            <a:off x="8307934" y="5249377"/>
            <a:ext cx="430213"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1" name="Oval 21">
            <a:extLst>
              <a:ext uri="{FF2B5EF4-FFF2-40B4-BE49-F238E27FC236}">
                <a16:creationId xmlns:a16="http://schemas.microsoft.com/office/drawing/2014/main" id="{74A38026-E5BA-457A-8FBD-6ACB977BD9F3}"/>
              </a:ext>
            </a:extLst>
          </p:cNvPr>
          <p:cNvSpPr>
            <a:spLocks noChangeArrowheads="1"/>
          </p:cNvSpPr>
          <p:nvPr/>
        </p:nvSpPr>
        <p:spPr bwMode="auto">
          <a:xfrm>
            <a:off x="7968208" y="497315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82" name="Oval 22">
            <a:extLst>
              <a:ext uri="{FF2B5EF4-FFF2-40B4-BE49-F238E27FC236}">
                <a16:creationId xmlns:a16="http://schemas.microsoft.com/office/drawing/2014/main" id="{87D58D14-35BE-4D85-BC14-CADDB9C167DD}"/>
              </a:ext>
            </a:extLst>
          </p:cNvPr>
          <p:cNvSpPr>
            <a:spLocks noChangeArrowheads="1"/>
          </p:cNvSpPr>
          <p:nvPr/>
        </p:nvSpPr>
        <p:spPr bwMode="auto">
          <a:xfrm>
            <a:off x="11571834" y="497315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83" name="Oval 23">
            <a:extLst>
              <a:ext uri="{FF2B5EF4-FFF2-40B4-BE49-F238E27FC236}">
                <a16:creationId xmlns:a16="http://schemas.microsoft.com/office/drawing/2014/main" id="{AB528775-2747-45D1-A7F8-3B4947ED5CB7}"/>
              </a:ext>
            </a:extLst>
          </p:cNvPr>
          <p:cNvSpPr>
            <a:spLocks noChangeArrowheads="1"/>
          </p:cNvSpPr>
          <p:nvPr/>
        </p:nvSpPr>
        <p:spPr bwMode="auto">
          <a:xfrm>
            <a:off x="7968208" y="5558940"/>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84" name="Oval 24">
            <a:extLst>
              <a:ext uri="{FF2B5EF4-FFF2-40B4-BE49-F238E27FC236}">
                <a16:creationId xmlns:a16="http://schemas.microsoft.com/office/drawing/2014/main" id="{96666FBD-2AC9-437A-AE56-88A03A824305}"/>
              </a:ext>
            </a:extLst>
          </p:cNvPr>
          <p:cNvSpPr>
            <a:spLocks noChangeArrowheads="1"/>
          </p:cNvSpPr>
          <p:nvPr/>
        </p:nvSpPr>
        <p:spPr bwMode="auto">
          <a:xfrm>
            <a:off x="11571834" y="5558940"/>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85" name="Oval 25">
            <a:extLst>
              <a:ext uri="{FF2B5EF4-FFF2-40B4-BE49-F238E27FC236}">
                <a16:creationId xmlns:a16="http://schemas.microsoft.com/office/drawing/2014/main" id="{BB400588-1871-4519-B796-59CC379554FA}"/>
              </a:ext>
            </a:extLst>
          </p:cNvPr>
          <p:cNvSpPr>
            <a:spLocks noChangeArrowheads="1"/>
          </p:cNvSpPr>
          <p:nvPr/>
        </p:nvSpPr>
        <p:spPr bwMode="auto">
          <a:xfrm>
            <a:off x="7968208" y="617330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86" name="Oval 26">
            <a:extLst>
              <a:ext uri="{FF2B5EF4-FFF2-40B4-BE49-F238E27FC236}">
                <a16:creationId xmlns:a16="http://schemas.microsoft.com/office/drawing/2014/main" id="{FA9B1349-09F7-43E3-AD07-75FBEDE261CD}"/>
              </a:ext>
            </a:extLst>
          </p:cNvPr>
          <p:cNvSpPr>
            <a:spLocks noChangeArrowheads="1"/>
          </p:cNvSpPr>
          <p:nvPr/>
        </p:nvSpPr>
        <p:spPr bwMode="auto">
          <a:xfrm>
            <a:off x="11571834" y="617330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87" name="Rectangle 27">
            <a:extLst>
              <a:ext uri="{FF2B5EF4-FFF2-40B4-BE49-F238E27FC236}">
                <a16:creationId xmlns:a16="http://schemas.microsoft.com/office/drawing/2014/main" id="{881E70F4-D765-47A6-8769-E7E20C31EBA8}"/>
              </a:ext>
            </a:extLst>
          </p:cNvPr>
          <p:cNvSpPr>
            <a:spLocks noChangeArrowheads="1"/>
          </p:cNvSpPr>
          <p:nvPr/>
        </p:nvSpPr>
        <p:spPr bwMode="auto">
          <a:xfrm>
            <a:off x="86540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复用</a:t>
            </a:r>
          </a:p>
        </p:txBody>
      </p:sp>
      <p:sp>
        <p:nvSpPr>
          <p:cNvPr id="15388" name="Rectangle 28">
            <a:extLst>
              <a:ext uri="{FF2B5EF4-FFF2-40B4-BE49-F238E27FC236}">
                <a16:creationId xmlns:a16="http://schemas.microsoft.com/office/drawing/2014/main" id="{F445D469-9299-4658-9BF5-D34EC721A307}"/>
              </a:ext>
            </a:extLst>
          </p:cNvPr>
          <p:cNvSpPr>
            <a:spLocks noChangeArrowheads="1"/>
          </p:cNvSpPr>
          <p:nvPr/>
        </p:nvSpPr>
        <p:spPr bwMode="auto">
          <a:xfrm>
            <a:off x="107114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分用</a:t>
            </a:r>
          </a:p>
        </p:txBody>
      </p:sp>
      <p:sp>
        <p:nvSpPr>
          <p:cNvPr id="15389" name="Text Box 32">
            <a:extLst>
              <a:ext uri="{FF2B5EF4-FFF2-40B4-BE49-F238E27FC236}">
                <a16:creationId xmlns:a16="http://schemas.microsoft.com/office/drawing/2014/main" id="{EE69E377-9552-48A3-AD9D-1857EB408ABA}"/>
              </a:ext>
            </a:extLst>
          </p:cNvPr>
          <p:cNvSpPr txBox="1">
            <a:spLocks noChangeArrowheads="1"/>
          </p:cNvSpPr>
          <p:nvPr/>
        </p:nvSpPr>
        <p:spPr bwMode="auto">
          <a:xfrm>
            <a:off x="8501607" y="4032608"/>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latin typeface="黑体" panose="02010609060101010101" pitchFamily="49" charset="-122"/>
              </a:rPr>
              <a:t>(a) </a:t>
            </a:r>
            <a:r>
              <a:rPr lang="zh-CN" altLang="en-US" sz="2400" dirty="0">
                <a:solidFill>
                  <a:schemeClr val="folHlink"/>
                </a:solidFill>
                <a:latin typeface="黑体" panose="02010609060101010101" pitchFamily="49" charset="-122"/>
              </a:rPr>
              <a:t>不使用复用技术</a:t>
            </a:r>
          </a:p>
        </p:txBody>
      </p:sp>
      <p:sp>
        <p:nvSpPr>
          <p:cNvPr id="15390" name="Text Box 33">
            <a:extLst>
              <a:ext uri="{FF2B5EF4-FFF2-40B4-BE49-F238E27FC236}">
                <a16:creationId xmlns:a16="http://schemas.microsoft.com/office/drawing/2014/main" id="{CF7C2994-5A94-4193-BF82-3C66A3A33B87}"/>
              </a:ext>
            </a:extLst>
          </p:cNvPr>
          <p:cNvSpPr txBox="1">
            <a:spLocks noChangeArrowheads="1"/>
          </p:cNvSpPr>
          <p:nvPr/>
        </p:nvSpPr>
        <p:spPr bwMode="auto">
          <a:xfrm>
            <a:off x="8704808" y="6377940"/>
            <a:ext cx="247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rPr>
              <a:t>(b) </a:t>
            </a:r>
            <a:r>
              <a:rPr lang="zh-CN" altLang="en-US" sz="2400" dirty="0">
                <a:solidFill>
                  <a:schemeClr val="folHlink"/>
                </a:solidFill>
              </a:rPr>
              <a:t>使用复用技术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p:bldP spid="15367" grpId="0"/>
      <p:bldP spid="15368" grpId="0" animBg="1"/>
      <p:bldP spid="15369" grpId="0" animBg="1"/>
      <p:bldP spid="15370" grpId="0" animBg="1"/>
      <p:bldP spid="15371" grpId="0" animBg="1"/>
      <p:bldP spid="15372" grpId="0" animBg="1"/>
      <p:bldP spid="15373" grpId="0" animBg="1"/>
      <p:bldP spid="15374" grpId="0"/>
      <p:bldP spid="15375" grpId="0"/>
      <p:bldP spid="15376" grpId="0" animBg="1"/>
      <p:bldP spid="15377" grpId="0" animBg="1"/>
      <p:bldP spid="15378" grpId="0" animBg="1"/>
      <p:bldP spid="15379" grpId="0" animBg="1"/>
      <p:bldP spid="15380" grpId="0" animBg="1"/>
      <p:bldP spid="15381" grpId="0" animBg="1"/>
      <p:bldP spid="15382" grpId="0" animBg="1"/>
      <p:bldP spid="15383" grpId="0" animBg="1"/>
      <p:bldP spid="15384" grpId="0" animBg="1"/>
      <p:bldP spid="15385" grpId="0" animBg="1"/>
      <p:bldP spid="15386" grpId="0" animBg="1"/>
      <p:bldP spid="15387" grpId="0" animBg="1"/>
      <p:bldP spid="15388" grpId="0" animBg="1"/>
      <p:bldP spid="15389" grpId="0"/>
      <p:bldP spid="153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4C81E576-3961-443C-992A-C97D52CFD57D}"/>
              </a:ext>
            </a:extLst>
          </p:cNvPr>
          <p:cNvSpPr>
            <a:spLocks noGrp="1"/>
          </p:cNvSpPr>
          <p:nvPr>
            <p:ph type="title"/>
          </p:nvPr>
        </p:nvSpPr>
        <p:spPr/>
        <p:txBody>
          <a:bodyPr/>
          <a:lstStyle/>
          <a:p>
            <a:r>
              <a:rPr lang="zh-CN" altLang="en-US"/>
              <a:t>物理层</a:t>
            </a:r>
            <a:r>
              <a:rPr lang="en-US" altLang="zh-CN"/>
              <a:t>——</a:t>
            </a:r>
            <a:r>
              <a:rPr lang="zh-CN" altLang="en-US"/>
              <a:t>信道复用</a:t>
            </a:r>
          </a:p>
        </p:txBody>
      </p:sp>
      <p:sp>
        <p:nvSpPr>
          <p:cNvPr id="16387" name="内容占位符 2">
            <a:extLst>
              <a:ext uri="{FF2B5EF4-FFF2-40B4-BE49-F238E27FC236}">
                <a16:creationId xmlns:a16="http://schemas.microsoft.com/office/drawing/2014/main" id="{75E5D698-7C79-43BE-8888-94A902BFF321}"/>
              </a:ext>
            </a:extLst>
          </p:cNvPr>
          <p:cNvSpPr>
            <a:spLocks noGrp="1"/>
          </p:cNvSpPr>
          <p:nvPr>
            <p:ph idx="1"/>
          </p:nvPr>
        </p:nvSpPr>
        <p:spPr/>
        <p:txBody>
          <a:bodyPr/>
          <a:lstStyle/>
          <a:p>
            <a:r>
              <a:rPr lang="zh-CN" altLang="en-US" dirty="0"/>
              <a:t>频分复用：用户在分配到一定的频带后，在通信过程中自始至终都占用这个频带。</a:t>
            </a:r>
          </a:p>
          <a:p>
            <a:r>
              <a:rPr lang="zh-CN" altLang="en-US" dirty="0"/>
              <a:t>频分复用的所有用户在同样的时间占用不同的带宽资源。</a:t>
            </a:r>
          </a:p>
          <a:p>
            <a:endParaRPr lang="zh-CN" altLang="en-US" dirty="0"/>
          </a:p>
        </p:txBody>
      </p:sp>
      <p:grpSp>
        <p:nvGrpSpPr>
          <p:cNvPr id="16388" name="Group 42">
            <a:extLst>
              <a:ext uri="{FF2B5EF4-FFF2-40B4-BE49-F238E27FC236}">
                <a16:creationId xmlns:a16="http://schemas.microsoft.com/office/drawing/2014/main" id="{F261CB4A-CB5C-499D-8A5A-EACA38D5F535}"/>
              </a:ext>
            </a:extLst>
          </p:cNvPr>
          <p:cNvGrpSpPr>
            <a:grpSpLocks/>
          </p:cNvGrpSpPr>
          <p:nvPr/>
        </p:nvGrpSpPr>
        <p:grpSpPr bwMode="auto">
          <a:xfrm>
            <a:off x="2366531" y="3867150"/>
            <a:ext cx="7500937" cy="2990850"/>
            <a:chOff x="494" y="2310"/>
            <a:chExt cx="4725" cy="2100"/>
          </a:xfrm>
        </p:grpSpPr>
        <p:sp>
          <p:nvSpPr>
            <p:cNvPr id="16389" name="Line 28">
              <a:extLst>
                <a:ext uri="{FF2B5EF4-FFF2-40B4-BE49-F238E27FC236}">
                  <a16:creationId xmlns:a16="http://schemas.microsoft.com/office/drawing/2014/main" id="{BA1DCC13-51F3-4B6F-B481-5344ED1775E3}"/>
                </a:ext>
              </a:extLst>
            </p:cNvPr>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0" name="Text Box 29">
              <a:extLst>
                <a:ext uri="{FF2B5EF4-FFF2-40B4-BE49-F238E27FC236}">
                  <a16:creationId xmlns:a16="http://schemas.microsoft.com/office/drawing/2014/main" id="{12586889-BDB9-4C03-A1C3-93A37D11087C}"/>
                </a:ext>
              </a:extLst>
            </p:cNvPr>
            <p:cNvSpPr txBox="1">
              <a:spLocks noChangeArrowheads="1"/>
            </p:cNvSpPr>
            <p:nvPr/>
          </p:nvSpPr>
          <p:spPr bwMode="auto">
            <a:xfrm>
              <a:off x="494" y="2310"/>
              <a:ext cx="4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频率</a:t>
              </a:r>
            </a:p>
          </p:txBody>
        </p:sp>
        <p:sp>
          <p:nvSpPr>
            <p:cNvPr id="16391" name="Text Box 30">
              <a:extLst>
                <a:ext uri="{FF2B5EF4-FFF2-40B4-BE49-F238E27FC236}">
                  <a16:creationId xmlns:a16="http://schemas.microsoft.com/office/drawing/2014/main" id="{1563C8A9-A433-480F-AE48-19A43970E3D6}"/>
                </a:ext>
              </a:extLst>
            </p:cNvPr>
            <p:cNvSpPr txBox="1">
              <a:spLocks noChangeArrowheads="1"/>
            </p:cNvSpPr>
            <p:nvPr/>
          </p:nvSpPr>
          <p:spPr bwMode="auto">
            <a:xfrm>
              <a:off x="4783" y="4152"/>
              <a:ext cx="4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时间</a:t>
              </a:r>
            </a:p>
          </p:txBody>
        </p:sp>
        <p:sp>
          <p:nvSpPr>
            <p:cNvPr id="16392" name="Rectangle 31">
              <a:extLst>
                <a:ext uri="{FF2B5EF4-FFF2-40B4-BE49-F238E27FC236}">
                  <a16:creationId xmlns:a16="http://schemas.microsoft.com/office/drawing/2014/main" id="{3A073E3A-0F23-450A-A941-7D04E2B18B73}"/>
                </a:ext>
              </a:extLst>
            </p:cNvPr>
            <p:cNvSpPr>
              <a:spLocks noChangeArrowheads="1"/>
            </p:cNvSpPr>
            <p:nvPr/>
          </p:nvSpPr>
          <p:spPr bwMode="auto">
            <a:xfrm>
              <a:off x="930" y="2567"/>
              <a:ext cx="3492" cy="2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3" name="Rectangle 32">
              <a:extLst>
                <a:ext uri="{FF2B5EF4-FFF2-40B4-BE49-F238E27FC236}">
                  <a16:creationId xmlns:a16="http://schemas.microsoft.com/office/drawing/2014/main" id="{99C4F854-F546-416A-A518-3D4B475EEB05}"/>
                </a:ext>
              </a:extLst>
            </p:cNvPr>
            <p:cNvSpPr>
              <a:spLocks noChangeArrowheads="1"/>
            </p:cNvSpPr>
            <p:nvPr/>
          </p:nvSpPr>
          <p:spPr bwMode="auto">
            <a:xfrm>
              <a:off x="930" y="283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4" name="Rectangle 33">
              <a:extLst>
                <a:ext uri="{FF2B5EF4-FFF2-40B4-BE49-F238E27FC236}">
                  <a16:creationId xmlns:a16="http://schemas.microsoft.com/office/drawing/2014/main" id="{FE394394-EF14-4039-AADF-83FF0A54005A}"/>
                </a:ext>
              </a:extLst>
            </p:cNvPr>
            <p:cNvSpPr>
              <a:spLocks noChangeArrowheads="1"/>
            </p:cNvSpPr>
            <p:nvPr/>
          </p:nvSpPr>
          <p:spPr bwMode="auto">
            <a:xfrm>
              <a:off x="930" y="3111"/>
              <a:ext cx="3492" cy="272"/>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5" name="Rectangle 34">
              <a:extLst>
                <a:ext uri="{FF2B5EF4-FFF2-40B4-BE49-F238E27FC236}">
                  <a16:creationId xmlns:a16="http://schemas.microsoft.com/office/drawing/2014/main" id="{82A19073-1D15-4882-BA37-18318A87B17F}"/>
                </a:ext>
              </a:extLst>
            </p:cNvPr>
            <p:cNvSpPr>
              <a:spLocks noChangeArrowheads="1"/>
            </p:cNvSpPr>
            <p:nvPr/>
          </p:nvSpPr>
          <p:spPr bwMode="auto">
            <a:xfrm>
              <a:off x="930" y="338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6" name="Rectangle 35">
              <a:extLst>
                <a:ext uri="{FF2B5EF4-FFF2-40B4-BE49-F238E27FC236}">
                  <a16:creationId xmlns:a16="http://schemas.microsoft.com/office/drawing/2014/main" id="{5E6E5002-5F36-4999-9669-A41EA32C7425}"/>
                </a:ext>
              </a:extLst>
            </p:cNvPr>
            <p:cNvSpPr>
              <a:spLocks noChangeArrowheads="1"/>
            </p:cNvSpPr>
            <p:nvPr/>
          </p:nvSpPr>
          <p:spPr bwMode="auto">
            <a:xfrm>
              <a:off x="930" y="365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7" name="Text Box 36">
              <a:extLst>
                <a:ext uri="{FF2B5EF4-FFF2-40B4-BE49-F238E27FC236}">
                  <a16:creationId xmlns:a16="http://schemas.microsoft.com/office/drawing/2014/main" id="{EF91FDC8-2A95-4DCA-9996-56146F342C07}"/>
                </a:ext>
              </a:extLst>
            </p:cNvPr>
            <p:cNvSpPr txBox="1">
              <a:spLocks noChangeArrowheads="1"/>
            </p:cNvSpPr>
            <p:nvPr/>
          </p:nvSpPr>
          <p:spPr bwMode="auto">
            <a:xfrm>
              <a:off x="2426" y="3696"/>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1</a:t>
              </a:r>
            </a:p>
          </p:txBody>
        </p:sp>
        <p:sp>
          <p:nvSpPr>
            <p:cNvPr id="16398" name="Text Box 37">
              <a:extLst>
                <a:ext uri="{FF2B5EF4-FFF2-40B4-BE49-F238E27FC236}">
                  <a16:creationId xmlns:a16="http://schemas.microsoft.com/office/drawing/2014/main" id="{8B0F7998-4542-40F8-8F6B-BAEE648C49F3}"/>
                </a:ext>
              </a:extLst>
            </p:cNvPr>
            <p:cNvSpPr txBox="1">
              <a:spLocks noChangeArrowheads="1"/>
            </p:cNvSpPr>
            <p:nvPr/>
          </p:nvSpPr>
          <p:spPr bwMode="auto">
            <a:xfrm>
              <a:off x="2426" y="3422"/>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2</a:t>
              </a:r>
            </a:p>
          </p:txBody>
        </p:sp>
        <p:sp>
          <p:nvSpPr>
            <p:cNvPr id="16399" name="Text Box 38">
              <a:extLst>
                <a:ext uri="{FF2B5EF4-FFF2-40B4-BE49-F238E27FC236}">
                  <a16:creationId xmlns:a16="http://schemas.microsoft.com/office/drawing/2014/main" id="{D79B225D-1424-4846-9E91-41678B43F5D8}"/>
                </a:ext>
              </a:extLst>
            </p:cNvPr>
            <p:cNvSpPr txBox="1">
              <a:spLocks noChangeArrowheads="1"/>
            </p:cNvSpPr>
            <p:nvPr/>
          </p:nvSpPr>
          <p:spPr bwMode="auto">
            <a:xfrm>
              <a:off x="2426" y="3147"/>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3</a:t>
              </a:r>
            </a:p>
          </p:txBody>
        </p:sp>
        <p:sp>
          <p:nvSpPr>
            <p:cNvPr id="16400" name="Text Box 39">
              <a:extLst>
                <a:ext uri="{FF2B5EF4-FFF2-40B4-BE49-F238E27FC236}">
                  <a16:creationId xmlns:a16="http://schemas.microsoft.com/office/drawing/2014/main" id="{C9675B3B-BC45-4D18-909F-53EC4377EE21}"/>
                </a:ext>
              </a:extLst>
            </p:cNvPr>
            <p:cNvSpPr txBox="1">
              <a:spLocks noChangeArrowheads="1"/>
            </p:cNvSpPr>
            <p:nvPr/>
          </p:nvSpPr>
          <p:spPr bwMode="auto">
            <a:xfrm>
              <a:off x="2426" y="2872"/>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4</a:t>
              </a:r>
            </a:p>
          </p:txBody>
        </p:sp>
        <p:sp>
          <p:nvSpPr>
            <p:cNvPr id="16401" name="Text Box 40">
              <a:extLst>
                <a:ext uri="{FF2B5EF4-FFF2-40B4-BE49-F238E27FC236}">
                  <a16:creationId xmlns:a16="http://schemas.microsoft.com/office/drawing/2014/main" id="{FB036209-58B4-43EA-9758-D6E4D39216F6}"/>
                </a:ext>
              </a:extLst>
            </p:cNvPr>
            <p:cNvSpPr txBox="1">
              <a:spLocks noChangeArrowheads="1"/>
            </p:cNvSpPr>
            <p:nvPr/>
          </p:nvSpPr>
          <p:spPr bwMode="auto">
            <a:xfrm>
              <a:off x="2426" y="2598"/>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5</a:t>
              </a:r>
            </a:p>
          </p:txBody>
        </p:sp>
        <p:sp>
          <p:nvSpPr>
            <p:cNvPr id="16402" name="Line 41">
              <a:extLst>
                <a:ext uri="{FF2B5EF4-FFF2-40B4-BE49-F238E27FC236}">
                  <a16:creationId xmlns:a16="http://schemas.microsoft.com/office/drawing/2014/main" id="{7DA5E61C-222D-4BD1-B0F7-238238ED87B9}"/>
                </a:ext>
              </a:extLst>
            </p:cNvPr>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15F6B5F4-5259-43AF-98F9-4C4FD301F3F8}"/>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pic>
        <p:nvPicPr>
          <p:cNvPr id="17411" name="Picture 6">
            <a:extLst>
              <a:ext uri="{FF2B5EF4-FFF2-40B4-BE49-F238E27FC236}">
                <a16:creationId xmlns:a16="http://schemas.microsoft.com/office/drawing/2014/main" id="{0D80F58B-A21E-42E9-A6ED-D3F4FF4F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412875"/>
            <a:ext cx="57181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a:extLst>
              <a:ext uri="{FF2B5EF4-FFF2-40B4-BE49-F238E27FC236}">
                <a16:creationId xmlns:a16="http://schemas.microsoft.com/office/drawing/2014/main" id="{78403188-480B-4C6C-B866-67AE7B6EF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005264"/>
            <a:ext cx="64674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07B00-4648-4E3E-8549-9540D69E3321}"/>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EAD612BB-4D28-4C23-8A41-7904C484F197}"/>
              </a:ext>
            </a:extLst>
          </p:cNvPr>
          <p:cNvSpPr>
            <a:spLocks noGrp="1"/>
          </p:cNvSpPr>
          <p:nvPr>
            <p:ph idx="1"/>
          </p:nvPr>
        </p:nvSpPr>
        <p:spPr/>
        <p:txBody>
          <a:bodyPr/>
          <a:lstStyle/>
          <a:p>
            <a:r>
              <a:rPr lang="zh-CN" altLang="en-US" dirty="0"/>
              <a:t>时分复用</a:t>
            </a:r>
            <a:r>
              <a:rPr lang="en-US" altLang="zh-CN" dirty="0"/>
              <a:t>TDM(Time Division Multiplexing) </a:t>
            </a:r>
          </a:p>
          <a:p>
            <a:pPr lvl="1"/>
            <a:r>
              <a:rPr lang="zh-CN" altLang="en-US" dirty="0">
                <a:solidFill>
                  <a:schemeClr val="hlink"/>
                </a:solidFill>
              </a:rPr>
              <a:t>时分复用</a:t>
            </a:r>
            <a:r>
              <a:rPr lang="zh-CN" altLang="en-US" dirty="0"/>
              <a:t>则是将时间划分为一段段等长的</a:t>
            </a:r>
            <a:r>
              <a:rPr lang="zh-CN" altLang="en-US" dirty="0">
                <a:solidFill>
                  <a:schemeClr val="hlink"/>
                </a:solidFill>
              </a:rPr>
              <a:t>时分复用帧</a:t>
            </a:r>
            <a:r>
              <a:rPr lang="zh-CN" altLang="en-US" dirty="0"/>
              <a:t>（</a:t>
            </a:r>
            <a:r>
              <a:rPr lang="en-US" altLang="zh-CN" dirty="0"/>
              <a:t>TDM </a:t>
            </a:r>
            <a:r>
              <a:rPr lang="zh-CN" altLang="en-US" dirty="0"/>
              <a:t>帧）。每一个时分复用的用户在每一个 </a:t>
            </a:r>
            <a:r>
              <a:rPr lang="en-US" altLang="zh-CN" dirty="0"/>
              <a:t>TDM </a:t>
            </a:r>
            <a:r>
              <a:rPr lang="zh-CN" altLang="en-US" dirty="0"/>
              <a:t>帧中占用固定序号的时隙。</a:t>
            </a:r>
            <a:endParaRPr lang="en-US" altLang="zh-CN" dirty="0"/>
          </a:p>
          <a:p>
            <a:pPr lvl="1"/>
            <a:r>
              <a:rPr lang="zh-CN" altLang="en-US" dirty="0"/>
              <a:t>每一个用户所占用的时隙是</a:t>
            </a:r>
            <a:r>
              <a:rPr lang="zh-CN" altLang="en-US" dirty="0">
                <a:solidFill>
                  <a:schemeClr val="hlink"/>
                </a:solidFill>
              </a:rPr>
              <a:t>周期性</a:t>
            </a:r>
            <a:r>
              <a:rPr lang="zh-CN" altLang="en-US" dirty="0"/>
              <a:t>地出现（其周期就是 </a:t>
            </a:r>
            <a:r>
              <a:rPr lang="en-US" altLang="zh-CN" dirty="0"/>
              <a:t>TDM  </a:t>
            </a:r>
            <a:r>
              <a:rPr lang="zh-CN" altLang="en-US" dirty="0"/>
              <a:t>帧的长度</a:t>
            </a:r>
            <a:r>
              <a:rPr lang="zh-CN" altLang="en-US" dirty="0">
                <a:solidFill>
                  <a:srgbClr val="FF0000"/>
                </a:solidFill>
              </a:rPr>
              <a:t>对应的时间</a:t>
            </a:r>
            <a:r>
              <a:rPr lang="zh-CN" altLang="en-US" dirty="0"/>
              <a:t>）。</a:t>
            </a:r>
            <a:endParaRPr lang="en-US" altLang="zh-CN" dirty="0"/>
          </a:p>
          <a:p>
            <a:pPr lvl="1"/>
            <a:r>
              <a:rPr lang="en-US" altLang="zh-CN" dirty="0"/>
              <a:t>TDM </a:t>
            </a:r>
            <a:r>
              <a:rPr lang="zh-CN" altLang="en-US" dirty="0"/>
              <a:t>信号也称为</a:t>
            </a:r>
            <a:r>
              <a:rPr lang="zh-CN" altLang="en-US" dirty="0">
                <a:solidFill>
                  <a:schemeClr val="hlink"/>
                </a:solidFill>
              </a:rPr>
              <a:t>等时</a:t>
            </a:r>
            <a:r>
              <a:rPr lang="zh-CN" altLang="en-US" dirty="0"/>
              <a:t>信号。</a:t>
            </a:r>
            <a:endParaRPr lang="en-US" altLang="zh-CN" dirty="0"/>
          </a:p>
          <a:p>
            <a:endParaRPr lang="zh-CN" altLang="en-US" dirty="0"/>
          </a:p>
        </p:txBody>
      </p:sp>
    </p:spTree>
    <p:extLst>
      <p:ext uri="{BB962C8B-B14F-4D97-AF65-F5344CB8AC3E}">
        <p14:creationId xmlns:p14="http://schemas.microsoft.com/office/powerpoint/2010/main" val="37241588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635AC-3BF7-4AAE-8267-B06CAE4BCAD7}"/>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0E8E3931-31AB-42C6-B575-D762A850B950}"/>
              </a:ext>
            </a:extLst>
          </p:cNvPr>
          <p:cNvSpPr>
            <a:spLocks noGrp="1"/>
          </p:cNvSpPr>
          <p:nvPr>
            <p:ph idx="1"/>
          </p:nvPr>
        </p:nvSpPr>
        <p:spPr/>
        <p:txBody>
          <a:bodyPr/>
          <a:lstStyle/>
          <a:p>
            <a:r>
              <a:rPr lang="zh-CN" altLang="en-US" dirty="0"/>
              <a:t>时分复用的所有用户是在不同的时间占用</a:t>
            </a:r>
            <a:r>
              <a:rPr lang="zh-CN" altLang="en-US" dirty="0">
                <a:solidFill>
                  <a:schemeClr val="hlink"/>
                </a:solidFill>
              </a:rPr>
              <a:t>同样的</a:t>
            </a:r>
            <a:r>
              <a:rPr lang="zh-CN" altLang="en-US" dirty="0"/>
              <a:t>频带宽度</a:t>
            </a:r>
          </a:p>
          <a:p>
            <a:endParaRPr lang="zh-CN" altLang="en-US" dirty="0"/>
          </a:p>
        </p:txBody>
      </p:sp>
      <p:sp>
        <p:nvSpPr>
          <p:cNvPr id="4" name="Line 3">
            <a:extLst>
              <a:ext uri="{FF2B5EF4-FFF2-40B4-BE49-F238E27FC236}">
                <a16:creationId xmlns:a16="http://schemas.microsoft.com/office/drawing/2014/main" id="{826F6308-CD25-47DA-9EC5-3004B7E8E331}"/>
              </a:ext>
            </a:extLst>
          </p:cNvPr>
          <p:cNvSpPr>
            <a:spLocks noChangeShapeType="1"/>
          </p:cNvSpPr>
          <p:nvPr/>
        </p:nvSpPr>
        <p:spPr bwMode="auto">
          <a:xfrm flipV="1">
            <a:off x="2678955" y="6154192"/>
            <a:ext cx="6116638" cy="111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Text Box 4">
            <a:extLst>
              <a:ext uri="{FF2B5EF4-FFF2-40B4-BE49-F238E27FC236}">
                <a16:creationId xmlns:a16="http://schemas.microsoft.com/office/drawing/2014/main" id="{AC3B0B21-A3CB-4AA4-9AF4-906CBAD5B53A}"/>
              </a:ext>
            </a:extLst>
          </p:cNvPr>
          <p:cNvSpPr txBox="1">
            <a:spLocks noChangeArrowheads="1"/>
          </p:cNvSpPr>
          <p:nvPr/>
        </p:nvSpPr>
        <p:spPr bwMode="auto">
          <a:xfrm>
            <a:off x="1986805" y="3020467"/>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a:solidFill>
                  <a:srgbClr val="333399"/>
                </a:solidFill>
                <a:latin typeface="Times New Roman" panose="02020603050405020304" pitchFamily="18" charset="0"/>
              </a:rPr>
              <a:t>频率</a:t>
            </a:r>
          </a:p>
        </p:txBody>
      </p:sp>
      <p:sp>
        <p:nvSpPr>
          <p:cNvPr id="7" name="Rectangle 6">
            <a:extLst>
              <a:ext uri="{FF2B5EF4-FFF2-40B4-BE49-F238E27FC236}">
                <a16:creationId xmlns:a16="http://schemas.microsoft.com/office/drawing/2014/main" id="{59A5E513-1A70-4533-9972-0A9E00FC741B}"/>
              </a:ext>
            </a:extLst>
          </p:cNvPr>
          <p:cNvSpPr>
            <a:spLocks noChangeArrowheads="1"/>
          </p:cNvSpPr>
          <p:nvPr/>
        </p:nvSpPr>
        <p:spPr bwMode="auto">
          <a:xfrm>
            <a:off x="296629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8" name="Rectangle 7">
            <a:extLst>
              <a:ext uri="{FF2B5EF4-FFF2-40B4-BE49-F238E27FC236}">
                <a16:creationId xmlns:a16="http://schemas.microsoft.com/office/drawing/2014/main" id="{E02D1181-2968-4D41-93A0-B0AE656A067F}"/>
              </a:ext>
            </a:extLst>
          </p:cNvPr>
          <p:cNvSpPr>
            <a:spLocks noChangeArrowheads="1"/>
          </p:cNvSpPr>
          <p:nvPr/>
        </p:nvSpPr>
        <p:spPr bwMode="auto">
          <a:xfrm>
            <a:off x="325521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9" name="Rectangle 8">
            <a:extLst>
              <a:ext uri="{FF2B5EF4-FFF2-40B4-BE49-F238E27FC236}">
                <a16:creationId xmlns:a16="http://schemas.microsoft.com/office/drawing/2014/main" id="{92309F9C-B132-420E-8615-74ED048DF5BE}"/>
              </a:ext>
            </a:extLst>
          </p:cNvPr>
          <p:cNvSpPr>
            <a:spLocks noChangeArrowheads="1"/>
          </p:cNvSpPr>
          <p:nvPr/>
        </p:nvSpPr>
        <p:spPr bwMode="auto">
          <a:xfrm>
            <a:off x="354255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0" name="Rectangle 9">
            <a:extLst>
              <a:ext uri="{FF2B5EF4-FFF2-40B4-BE49-F238E27FC236}">
                <a16:creationId xmlns:a16="http://schemas.microsoft.com/office/drawing/2014/main" id="{725BF37A-B764-43CF-93AA-205185B0D11D}"/>
              </a:ext>
            </a:extLst>
          </p:cNvPr>
          <p:cNvSpPr>
            <a:spLocks noChangeArrowheads="1"/>
          </p:cNvSpPr>
          <p:nvPr/>
        </p:nvSpPr>
        <p:spPr bwMode="auto">
          <a:xfrm>
            <a:off x="411881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1" name="Rectangle 10">
            <a:extLst>
              <a:ext uri="{FF2B5EF4-FFF2-40B4-BE49-F238E27FC236}">
                <a16:creationId xmlns:a16="http://schemas.microsoft.com/office/drawing/2014/main" id="{487BAD57-E298-4400-A156-7F06029181F0}"/>
              </a:ext>
            </a:extLst>
          </p:cNvPr>
          <p:cNvSpPr>
            <a:spLocks noChangeArrowheads="1"/>
          </p:cNvSpPr>
          <p:nvPr/>
        </p:nvSpPr>
        <p:spPr bwMode="auto">
          <a:xfrm>
            <a:off x="440774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2" name="Rectangle 11">
            <a:extLst>
              <a:ext uri="{FF2B5EF4-FFF2-40B4-BE49-F238E27FC236}">
                <a16:creationId xmlns:a16="http://schemas.microsoft.com/office/drawing/2014/main" id="{730FC92F-97AF-4376-8473-59BDECFD24FF}"/>
              </a:ext>
            </a:extLst>
          </p:cNvPr>
          <p:cNvSpPr>
            <a:spLocks noChangeArrowheads="1"/>
          </p:cNvSpPr>
          <p:nvPr/>
        </p:nvSpPr>
        <p:spPr bwMode="auto">
          <a:xfrm>
            <a:off x="469508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3" name="Rectangle 12">
            <a:extLst>
              <a:ext uri="{FF2B5EF4-FFF2-40B4-BE49-F238E27FC236}">
                <a16:creationId xmlns:a16="http://schemas.microsoft.com/office/drawing/2014/main" id="{CF494A3C-41CB-4892-92A3-DDA19C39B350}"/>
              </a:ext>
            </a:extLst>
          </p:cNvPr>
          <p:cNvSpPr>
            <a:spLocks noChangeArrowheads="1"/>
          </p:cNvSpPr>
          <p:nvPr/>
        </p:nvSpPr>
        <p:spPr bwMode="auto">
          <a:xfrm>
            <a:off x="527134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4" name="Rectangle 13">
            <a:extLst>
              <a:ext uri="{FF2B5EF4-FFF2-40B4-BE49-F238E27FC236}">
                <a16:creationId xmlns:a16="http://schemas.microsoft.com/office/drawing/2014/main" id="{960200CB-EEE1-48E4-8B1A-FAC5EB536335}"/>
              </a:ext>
            </a:extLst>
          </p:cNvPr>
          <p:cNvSpPr>
            <a:spLocks noChangeArrowheads="1"/>
          </p:cNvSpPr>
          <p:nvPr/>
        </p:nvSpPr>
        <p:spPr bwMode="auto">
          <a:xfrm>
            <a:off x="556026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5" name="Rectangle 14">
            <a:extLst>
              <a:ext uri="{FF2B5EF4-FFF2-40B4-BE49-F238E27FC236}">
                <a16:creationId xmlns:a16="http://schemas.microsoft.com/office/drawing/2014/main" id="{00830EBD-227B-4065-9972-EE8EB12C4152}"/>
              </a:ext>
            </a:extLst>
          </p:cNvPr>
          <p:cNvSpPr>
            <a:spLocks noChangeArrowheads="1"/>
          </p:cNvSpPr>
          <p:nvPr/>
        </p:nvSpPr>
        <p:spPr bwMode="auto">
          <a:xfrm>
            <a:off x="584760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6" name="Rectangle 15">
            <a:extLst>
              <a:ext uri="{FF2B5EF4-FFF2-40B4-BE49-F238E27FC236}">
                <a16:creationId xmlns:a16="http://schemas.microsoft.com/office/drawing/2014/main" id="{D20822BC-F937-47E1-BBF8-2CE61998F1A6}"/>
              </a:ext>
            </a:extLst>
          </p:cNvPr>
          <p:cNvSpPr>
            <a:spLocks noChangeArrowheads="1"/>
          </p:cNvSpPr>
          <p:nvPr/>
        </p:nvSpPr>
        <p:spPr bwMode="auto">
          <a:xfrm>
            <a:off x="642386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7" name="Rectangle 16">
            <a:extLst>
              <a:ext uri="{FF2B5EF4-FFF2-40B4-BE49-F238E27FC236}">
                <a16:creationId xmlns:a16="http://schemas.microsoft.com/office/drawing/2014/main" id="{5AA805C4-814E-4EC9-8CE3-0EE0334B87A9}"/>
              </a:ext>
            </a:extLst>
          </p:cNvPr>
          <p:cNvSpPr>
            <a:spLocks noChangeArrowheads="1"/>
          </p:cNvSpPr>
          <p:nvPr/>
        </p:nvSpPr>
        <p:spPr bwMode="auto">
          <a:xfrm>
            <a:off x="671279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8" name="Rectangle 17">
            <a:extLst>
              <a:ext uri="{FF2B5EF4-FFF2-40B4-BE49-F238E27FC236}">
                <a16:creationId xmlns:a16="http://schemas.microsoft.com/office/drawing/2014/main" id="{169A35A4-59EE-44FC-8082-25E2EC399CB4}"/>
              </a:ext>
            </a:extLst>
          </p:cNvPr>
          <p:cNvSpPr>
            <a:spLocks noChangeArrowheads="1"/>
          </p:cNvSpPr>
          <p:nvPr/>
        </p:nvSpPr>
        <p:spPr bwMode="auto">
          <a:xfrm>
            <a:off x="700013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grpSp>
        <p:nvGrpSpPr>
          <p:cNvPr id="19" name="Group 18">
            <a:extLst>
              <a:ext uri="{FF2B5EF4-FFF2-40B4-BE49-F238E27FC236}">
                <a16:creationId xmlns:a16="http://schemas.microsoft.com/office/drawing/2014/main" id="{EBC844C5-9AC3-403D-8C09-6E0733B2DA67}"/>
              </a:ext>
            </a:extLst>
          </p:cNvPr>
          <p:cNvGrpSpPr>
            <a:grpSpLocks/>
          </p:cNvGrpSpPr>
          <p:nvPr/>
        </p:nvGrpSpPr>
        <p:grpSpPr bwMode="auto">
          <a:xfrm>
            <a:off x="2678955" y="3644354"/>
            <a:ext cx="3744913" cy="1871663"/>
            <a:chOff x="930" y="1661"/>
            <a:chExt cx="2359" cy="1179"/>
          </a:xfrm>
        </p:grpSpPr>
        <p:sp>
          <p:nvSpPr>
            <p:cNvPr id="20" name="Rectangle 19">
              <a:extLst>
                <a:ext uri="{FF2B5EF4-FFF2-40B4-BE49-F238E27FC236}">
                  <a16:creationId xmlns:a16="http://schemas.microsoft.com/office/drawing/2014/main" id="{3487530B-84C6-4286-A3BB-28412CCE8AA3}"/>
                </a:ext>
              </a:extLst>
            </p:cNvPr>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1" name="Rectangle 20">
              <a:extLst>
                <a:ext uri="{FF2B5EF4-FFF2-40B4-BE49-F238E27FC236}">
                  <a16:creationId xmlns:a16="http://schemas.microsoft.com/office/drawing/2014/main" id="{09BE6449-2913-42AB-B211-7C614A9335AD}"/>
                </a:ext>
              </a:extLst>
            </p:cNvPr>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2" name="Rectangle 21">
              <a:extLst>
                <a:ext uri="{FF2B5EF4-FFF2-40B4-BE49-F238E27FC236}">
                  <a16:creationId xmlns:a16="http://schemas.microsoft.com/office/drawing/2014/main" id="{3CE80ABD-03B0-43D1-81A0-2F03217B5C22}"/>
                </a:ext>
              </a:extLst>
            </p:cNvPr>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3" name="Rectangle 22">
              <a:extLst>
                <a:ext uri="{FF2B5EF4-FFF2-40B4-BE49-F238E27FC236}">
                  <a16:creationId xmlns:a16="http://schemas.microsoft.com/office/drawing/2014/main" id="{10C49002-A3F7-4933-A260-8FABED5C8088}"/>
                </a:ext>
              </a:extLst>
            </p:cNvPr>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grpSp>
      <p:sp>
        <p:nvSpPr>
          <p:cNvPr id="24" name="Text Box 24">
            <a:extLst>
              <a:ext uri="{FF2B5EF4-FFF2-40B4-BE49-F238E27FC236}">
                <a16:creationId xmlns:a16="http://schemas.microsoft.com/office/drawing/2014/main" id="{A74593B2-9C63-480D-8391-BD4763AA0B72}"/>
              </a:ext>
            </a:extLst>
          </p:cNvPr>
          <p:cNvSpPr txBox="1">
            <a:spLocks noChangeArrowheads="1"/>
          </p:cNvSpPr>
          <p:nvPr/>
        </p:nvSpPr>
        <p:spPr bwMode="auto">
          <a:xfrm>
            <a:off x="6495305" y="3141117"/>
            <a:ext cx="2913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A </a:t>
            </a:r>
            <a:r>
              <a:rPr kumimoji="1" lang="zh-CN" altLang="en-US" sz="2000" b="0">
                <a:solidFill>
                  <a:srgbClr val="333399"/>
                </a:solidFill>
                <a:latin typeface="Arial" panose="020B0604020202020204" pitchFamily="34" charset="0"/>
              </a:rPr>
              <a:t>在</a:t>
            </a:r>
            <a:r>
              <a:rPr kumimoji="1" lang="zh-CN" altLang="en-US" sz="1400" b="0">
                <a:solidFill>
                  <a:srgbClr val="333399"/>
                </a:solidFill>
                <a:latin typeface="Arial" panose="020B0604020202020204" pitchFamily="34" charset="0"/>
              </a:rPr>
              <a:t> </a:t>
            </a:r>
            <a:r>
              <a:rPr kumimoji="1" lang="en-US" altLang="zh-CN" sz="2000" b="0">
                <a:solidFill>
                  <a:srgbClr val="333399"/>
                </a:solidFill>
                <a:latin typeface="Arial" panose="020B0604020202020204" pitchFamily="34" charset="0"/>
              </a:rPr>
              <a:t>TDM</a:t>
            </a:r>
            <a:r>
              <a:rPr kumimoji="1" lang="en-US" altLang="zh-CN" sz="1400" b="0">
                <a:solidFill>
                  <a:srgbClr val="333399"/>
                </a:solidFill>
                <a:latin typeface="Arial" panose="020B0604020202020204" pitchFamily="34" charset="0"/>
              </a:rPr>
              <a:t> </a:t>
            </a:r>
            <a:r>
              <a:rPr kumimoji="1" lang="zh-CN" altLang="en-US" sz="2000" b="0">
                <a:solidFill>
                  <a:srgbClr val="333399"/>
                </a:solidFill>
                <a:latin typeface="Arial" panose="020B0604020202020204" pitchFamily="34" charset="0"/>
              </a:rPr>
              <a:t>帧中</a:t>
            </a:r>
          </a:p>
          <a:p>
            <a:pPr algn="ctr" eaLnBrk="1" hangingPunct="1">
              <a:lnSpc>
                <a:spcPct val="90000"/>
              </a:lnSpc>
              <a:spcBef>
                <a:spcPct val="0"/>
              </a:spcBef>
              <a:buClrTx/>
              <a:buFontTx/>
              <a:buNone/>
            </a:pPr>
            <a:r>
              <a:rPr kumimoji="1" lang="zh-CN" altLang="en-US" sz="2000" b="0">
                <a:solidFill>
                  <a:srgbClr val="333399"/>
                </a:solidFill>
                <a:latin typeface="Arial" panose="020B0604020202020204" pitchFamily="34" charset="0"/>
              </a:rPr>
              <a:t>的位置不变</a:t>
            </a:r>
          </a:p>
        </p:txBody>
      </p:sp>
      <p:sp>
        <p:nvSpPr>
          <p:cNvPr id="25" name="Line 25">
            <a:extLst>
              <a:ext uri="{FF2B5EF4-FFF2-40B4-BE49-F238E27FC236}">
                <a16:creationId xmlns:a16="http://schemas.microsoft.com/office/drawing/2014/main" id="{241C6FFC-0288-4BD7-94BF-DE3F8D085913}"/>
              </a:ext>
            </a:extLst>
          </p:cNvPr>
          <p:cNvSpPr>
            <a:spLocks noChangeShapeType="1"/>
          </p:cNvSpPr>
          <p:nvPr/>
        </p:nvSpPr>
        <p:spPr bwMode="auto">
          <a:xfrm>
            <a:off x="2821830" y="3283992"/>
            <a:ext cx="40989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6">
            <a:extLst>
              <a:ext uri="{FF2B5EF4-FFF2-40B4-BE49-F238E27FC236}">
                <a16:creationId xmlns:a16="http://schemas.microsoft.com/office/drawing/2014/main" id="{32F04811-70B2-44F2-848F-91036941EECF}"/>
              </a:ext>
            </a:extLst>
          </p:cNvPr>
          <p:cNvSpPr>
            <a:spLocks noChangeShapeType="1"/>
          </p:cNvSpPr>
          <p:nvPr/>
        </p:nvSpPr>
        <p:spPr bwMode="auto">
          <a:xfrm>
            <a:off x="2821830"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7">
            <a:extLst>
              <a:ext uri="{FF2B5EF4-FFF2-40B4-BE49-F238E27FC236}">
                <a16:creationId xmlns:a16="http://schemas.microsoft.com/office/drawing/2014/main" id="{DC713684-7D2E-41AA-AE01-25172D2E6C1B}"/>
              </a:ext>
            </a:extLst>
          </p:cNvPr>
          <p:cNvSpPr>
            <a:spLocks noChangeShapeType="1"/>
          </p:cNvSpPr>
          <p:nvPr/>
        </p:nvSpPr>
        <p:spPr bwMode="auto">
          <a:xfrm>
            <a:off x="3968005"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28">
            <a:extLst>
              <a:ext uri="{FF2B5EF4-FFF2-40B4-BE49-F238E27FC236}">
                <a16:creationId xmlns:a16="http://schemas.microsoft.com/office/drawing/2014/main" id="{A0794DE5-4F40-44A9-ABCD-70E19BE41C34}"/>
              </a:ext>
            </a:extLst>
          </p:cNvPr>
          <p:cNvSpPr>
            <a:spLocks noChangeShapeType="1"/>
          </p:cNvSpPr>
          <p:nvPr/>
        </p:nvSpPr>
        <p:spPr bwMode="auto">
          <a:xfrm>
            <a:off x="5115768"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9">
            <a:extLst>
              <a:ext uri="{FF2B5EF4-FFF2-40B4-BE49-F238E27FC236}">
                <a16:creationId xmlns:a16="http://schemas.microsoft.com/office/drawing/2014/main" id="{671BEFBF-189C-4178-B923-62638DA5389C}"/>
              </a:ext>
            </a:extLst>
          </p:cNvPr>
          <p:cNvSpPr>
            <a:spLocks noChangeShapeType="1"/>
          </p:cNvSpPr>
          <p:nvPr/>
        </p:nvSpPr>
        <p:spPr bwMode="auto">
          <a:xfrm>
            <a:off x="6261943"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30">
            <a:extLst>
              <a:ext uri="{FF2B5EF4-FFF2-40B4-BE49-F238E27FC236}">
                <a16:creationId xmlns:a16="http://schemas.microsoft.com/office/drawing/2014/main" id="{8478E397-9BCE-4C84-9F77-0929F932443A}"/>
              </a:ext>
            </a:extLst>
          </p:cNvPr>
          <p:cNvGrpSpPr>
            <a:grpSpLocks/>
          </p:cNvGrpSpPr>
          <p:nvPr/>
        </p:nvGrpSpPr>
        <p:grpSpPr bwMode="auto">
          <a:xfrm>
            <a:off x="2678955" y="5589042"/>
            <a:ext cx="1150938" cy="509587"/>
            <a:chOff x="930" y="2886"/>
            <a:chExt cx="725" cy="321"/>
          </a:xfrm>
        </p:grpSpPr>
        <p:sp>
          <p:nvSpPr>
            <p:cNvPr id="31" name="Text Box 31">
              <a:extLst>
                <a:ext uri="{FF2B5EF4-FFF2-40B4-BE49-F238E27FC236}">
                  <a16:creationId xmlns:a16="http://schemas.microsoft.com/office/drawing/2014/main" id="{2EBAA45E-D641-4AC4-A4F4-1A6AED441642}"/>
                </a:ext>
              </a:extLst>
            </p:cNvPr>
            <p:cNvSpPr txBox="1">
              <a:spLocks noChangeArrowheads="1"/>
            </p:cNvSpPr>
            <p:nvPr/>
          </p:nvSpPr>
          <p:spPr bwMode="auto">
            <a:xfrm>
              <a:off x="975"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2" name="AutoShape 32">
              <a:extLst>
                <a:ext uri="{FF2B5EF4-FFF2-40B4-BE49-F238E27FC236}">
                  <a16:creationId xmlns:a16="http://schemas.microsoft.com/office/drawing/2014/main" id="{4344719C-3689-4636-AF24-181B075F0FCA}"/>
                </a:ext>
              </a:extLst>
            </p:cNvPr>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3" name="Group 33">
            <a:extLst>
              <a:ext uri="{FF2B5EF4-FFF2-40B4-BE49-F238E27FC236}">
                <a16:creationId xmlns:a16="http://schemas.microsoft.com/office/drawing/2014/main" id="{F60FA5FC-8AD9-4F16-889F-6E0EA9237D2F}"/>
              </a:ext>
            </a:extLst>
          </p:cNvPr>
          <p:cNvGrpSpPr>
            <a:grpSpLocks/>
          </p:cNvGrpSpPr>
          <p:nvPr/>
        </p:nvGrpSpPr>
        <p:grpSpPr bwMode="auto">
          <a:xfrm>
            <a:off x="3829893" y="5589042"/>
            <a:ext cx="1150937" cy="509587"/>
            <a:chOff x="1655" y="2886"/>
            <a:chExt cx="725" cy="321"/>
          </a:xfrm>
        </p:grpSpPr>
        <p:sp>
          <p:nvSpPr>
            <p:cNvPr id="34" name="Text Box 34">
              <a:extLst>
                <a:ext uri="{FF2B5EF4-FFF2-40B4-BE49-F238E27FC236}">
                  <a16:creationId xmlns:a16="http://schemas.microsoft.com/office/drawing/2014/main" id="{ECCBF1C4-3B35-4236-9695-B0737AE33198}"/>
                </a:ext>
              </a:extLst>
            </p:cNvPr>
            <p:cNvSpPr txBox="1">
              <a:spLocks noChangeArrowheads="1"/>
            </p:cNvSpPr>
            <p:nvPr/>
          </p:nvSpPr>
          <p:spPr bwMode="auto">
            <a:xfrm>
              <a:off x="1700"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5" name="AutoShape 35">
              <a:extLst>
                <a:ext uri="{FF2B5EF4-FFF2-40B4-BE49-F238E27FC236}">
                  <a16:creationId xmlns:a16="http://schemas.microsoft.com/office/drawing/2014/main" id="{3E1DEC1F-2D07-4260-ABDE-6CAA6CC86E68}"/>
                </a:ext>
              </a:extLst>
            </p:cNvPr>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6" name="Group 36">
            <a:extLst>
              <a:ext uri="{FF2B5EF4-FFF2-40B4-BE49-F238E27FC236}">
                <a16:creationId xmlns:a16="http://schemas.microsoft.com/office/drawing/2014/main" id="{F04DC6D9-41B6-4BA0-9046-9E38EF77E3AB}"/>
              </a:ext>
            </a:extLst>
          </p:cNvPr>
          <p:cNvGrpSpPr>
            <a:grpSpLocks/>
          </p:cNvGrpSpPr>
          <p:nvPr/>
        </p:nvGrpSpPr>
        <p:grpSpPr bwMode="auto">
          <a:xfrm>
            <a:off x="4980830" y="5589042"/>
            <a:ext cx="1150938" cy="509587"/>
            <a:chOff x="2380" y="2886"/>
            <a:chExt cx="725" cy="321"/>
          </a:xfrm>
        </p:grpSpPr>
        <p:sp>
          <p:nvSpPr>
            <p:cNvPr id="37" name="Text Box 37">
              <a:extLst>
                <a:ext uri="{FF2B5EF4-FFF2-40B4-BE49-F238E27FC236}">
                  <a16:creationId xmlns:a16="http://schemas.microsoft.com/office/drawing/2014/main" id="{6F9E0C9B-5422-4D95-8C21-A8CE11501675}"/>
                </a:ext>
              </a:extLst>
            </p:cNvPr>
            <p:cNvSpPr txBox="1">
              <a:spLocks noChangeArrowheads="1"/>
            </p:cNvSpPr>
            <p:nvPr/>
          </p:nvSpPr>
          <p:spPr bwMode="auto">
            <a:xfrm>
              <a:off x="2426"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8" name="AutoShape 38">
              <a:extLst>
                <a:ext uri="{FF2B5EF4-FFF2-40B4-BE49-F238E27FC236}">
                  <a16:creationId xmlns:a16="http://schemas.microsoft.com/office/drawing/2014/main" id="{5D82784E-76E0-41EB-A3D4-32B1A3B3FA1D}"/>
                </a:ext>
              </a:extLst>
            </p:cNvPr>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9" name="Group 39">
            <a:extLst>
              <a:ext uri="{FF2B5EF4-FFF2-40B4-BE49-F238E27FC236}">
                <a16:creationId xmlns:a16="http://schemas.microsoft.com/office/drawing/2014/main" id="{05D03F09-20AE-46BB-BB67-7F69F688F3F0}"/>
              </a:ext>
            </a:extLst>
          </p:cNvPr>
          <p:cNvGrpSpPr>
            <a:grpSpLocks/>
          </p:cNvGrpSpPr>
          <p:nvPr/>
        </p:nvGrpSpPr>
        <p:grpSpPr bwMode="auto">
          <a:xfrm>
            <a:off x="6131768" y="5589042"/>
            <a:ext cx="1150937" cy="509587"/>
            <a:chOff x="3105" y="2886"/>
            <a:chExt cx="725" cy="321"/>
          </a:xfrm>
        </p:grpSpPr>
        <p:sp>
          <p:nvSpPr>
            <p:cNvPr id="40" name="Text Box 40">
              <a:extLst>
                <a:ext uri="{FF2B5EF4-FFF2-40B4-BE49-F238E27FC236}">
                  <a16:creationId xmlns:a16="http://schemas.microsoft.com/office/drawing/2014/main" id="{95A423A4-5627-474F-A3A1-235B8BC0462B}"/>
                </a:ext>
              </a:extLst>
            </p:cNvPr>
            <p:cNvSpPr txBox="1">
              <a:spLocks noChangeArrowheads="1"/>
            </p:cNvSpPr>
            <p:nvPr/>
          </p:nvSpPr>
          <p:spPr bwMode="auto">
            <a:xfrm>
              <a:off x="3152"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41" name="AutoShape 41">
              <a:extLst>
                <a:ext uri="{FF2B5EF4-FFF2-40B4-BE49-F238E27FC236}">
                  <a16:creationId xmlns:a16="http://schemas.microsoft.com/office/drawing/2014/main" id="{C0B0EF0D-D625-4A5B-B081-2FB65C0826A5}"/>
                </a:ext>
              </a:extLst>
            </p:cNvPr>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sp>
        <p:nvSpPr>
          <p:cNvPr id="42" name="Rectangle 42">
            <a:extLst>
              <a:ext uri="{FF2B5EF4-FFF2-40B4-BE49-F238E27FC236}">
                <a16:creationId xmlns:a16="http://schemas.microsoft.com/office/drawing/2014/main" id="{56E44E71-8CDB-4EF0-BA57-95C26DA33779}"/>
              </a:ext>
            </a:extLst>
          </p:cNvPr>
          <p:cNvSpPr>
            <a:spLocks noChangeArrowheads="1"/>
          </p:cNvSpPr>
          <p:nvPr/>
        </p:nvSpPr>
        <p:spPr bwMode="auto">
          <a:xfrm>
            <a:off x="7644655" y="4330154"/>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defTabSz="76200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defTabSz="7620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spcBef>
                <a:spcPct val="0"/>
              </a:spcBef>
              <a:buClrTx/>
              <a:buFontTx/>
              <a:buNone/>
            </a:pPr>
            <a:r>
              <a:rPr kumimoji="1" lang="en-US" altLang="zh-CN" sz="2000">
                <a:solidFill>
                  <a:srgbClr val="333399"/>
                </a:solidFill>
                <a:latin typeface="Times New Roman" panose="02020603050405020304" pitchFamily="18" charset="0"/>
                <a:ea typeface="宋体" panose="02010600030101010101" pitchFamily="2" charset="-122"/>
              </a:rPr>
              <a:t>…</a:t>
            </a:r>
          </a:p>
        </p:txBody>
      </p:sp>
      <p:sp>
        <p:nvSpPr>
          <p:cNvPr id="43" name="Line 43">
            <a:extLst>
              <a:ext uri="{FF2B5EF4-FFF2-40B4-BE49-F238E27FC236}">
                <a16:creationId xmlns:a16="http://schemas.microsoft.com/office/drawing/2014/main" id="{0A5C9C9D-0674-4C21-9A40-13C093881598}"/>
              </a:ext>
            </a:extLst>
          </p:cNvPr>
          <p:cNvSpPr>
            <a:spLocks noChangeShapeType="1"/>
          </p:cNvSpPr>
          <p:nvPr/>
        </p:nvSpPr>
        <p:spPr bwMode="auto">
          <a:xfrm rot="16200000">
            <a:off x="1194642" y="4676230"/>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7" name="Group 52">
            <a:extLst>
              <a:ext uri="{FF2B5EF4-FFF2-40B4-BE49-F238E27FC236}">
                <a16:creationId xmlns:a16="http://schemas.microsoft.com/office/drawing/2014/main" id="{9398870F-469E-4838-9F77-76550043A308}"/>
              </a:ext>
            </a:extLst>
          </p:cNvPr>
          <p:cNvGrpSpPr>
            <a:grpSpLocks/>
          </p:cNvGrpSpPr>
          <p:nvPr/>
        </p:nvGrpSpPr>
        <p:grpSpPr bwMode="auto">
          <a:xfrm>
            <a:off x="3829893" y="3499892"/>
            <a:ext cx="4610100" cy="2376487"/>
            <a:chOff x="1655" y="1570"/>
            <a:chExt cx="2904" cy="1497"/>
          </a:xfrm>
        </p:grpSpPr>
        <p:sp>
          <p:nvSpPr>
            <p:cNvPr id="48" name="Line 47">
              <a:extLst>
                <a:ext uri="{FF2B5EF4-FFF2-40B4-BE49-F238E27FC236}">
                  <a16:creationId xmlns:a16="http://schemas.microsoft.com/office/drawing/2014/main" id="{37D83550-318E-4DE6-A666-E83EED811FC4}"/>
                </a:ext>
              </a:extLst>
            </p:cNvPr>
            <p:cNvSpPr>
              <a:spLocks noChangeShapeType="1"/>
            </p:cNvSpPr>
            <p:nvPr/>
          </p:nvSpPr>
          <p:spPr bwMode="auto">
            <a:xfrm>
              <a:off x="1655"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8">
              <a:extLst>
                <a:ext uri="{FF2B5EF4-FFF2-40B4-BE49-F238E27FC236}">
                  <a16:creationId xmlns:a16="http://schemas.microsoft.com/office/drawing/2014/main" id="{7FE424EE-9E61-4BA6-B2E7-1DDA94F7804E}"/>
                </a:ext>
              </a:extLst>
            </p:cNvPr>
            <p:cNvSpPr>
              <a:spLocks noChangeShapeType="1"/>
            </p:cNvSpPr>
            <p:nvPr/>
          </p:nvSpPr>
          <p:spPr bwMode="auto">
            <a:xfrm>
              <a:off x="2381"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9">
              <a:extLst>
                <a:ext uri="{FF2B5EF4-FFF2-40B4-BE49-F238E27FC236}">
                  <a16:creationId xmlns:a16="http://schemas.microsoft.com/office/drawing/2014/main" id="{6FB8664B-5B71-493E-BC8E-4B8CD47D299E}"/>
                </a:ext>
              </a:extLst>
            </p:cNvPr>
            <p:cNvSpPr>
              <a:spLocks noChangeShapeType="1"/>
            </p:cNvSpPr>
            <p:nvPr/>
          </p:nvSpPr>
          <p:spPr bwMode="auto">
            <a:xfrm>
              <a:off x="3107"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0">
              <a:extLst>
                <a:ext uri="{FF2B5EF4-FFF2-40B4-BE49-F238E27FC236}">
                  <a16:creationId xmlns:a16="http://schemas.microsoft.com/office/drawing/2014/main" id="{C5D0AD7A-8DD1-4284-A1B4-9AB352BED8F4}"/>
                </a:ext>
              </a:extLst>
            </p:cNvPr>
            <p:cNvSpPr>
              <a:spLocks noChangeShapeType="1"/>
            </p:cNvSpPr>
            <p:nvPr/>
          </p:nvSpPr>
          <p:spPr bwMode="auto">
            <a:xfrm>
              <a:off x="3833"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1">
              <a:extLst>
                <a:ext uri="{FF2B5EF4-FFF2-40B4-BE49-F238E27FC236}">
                  <a16:creationId xmlns:a16="http://schemas.microsoft.com/office/drawing/2014/main" id="{C07F6CD1-6A72-4819-A324-290F9E2E1BB4}"/>
                </a:ext>
              </a:extLst>
            </p:cNvPr>
            <p:cNvSpPr>
              <a:spLocks noChangeShapeType="1"/>
            </p:cNvSpPr>
            <p:nvPr/>
          </p:nvSpPr>
          <p:spPr bwMode="auto">
            <a:xfrm>
              <a:off x="4559"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Text Box 5">
            <a:extLst>
              <a:ext uri="{FF2B5EF4-FFF2-40B4-BE49-F238E27FC236}">
                <a16:creationId xmlns:a16="http://schemas.microsoft.com/office/drawing/2014/main" id="{2F2430DB-9327-4082-A9DB-0338D6379CAC}"/>
              </a:ext>
            </a:extLst>
          </p:cNvPr>
          <p:cNvSpPr txBox="1">
            <a:spLocks noChangeArrowheads="1"/>
          </p:cNvSpPr>
          <p:nvPr/>
        </p:nvSpPr>
        <p:spPr bwMode="auto">
          <a:xfrm>
            <a:off x="9036893" y="599442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dirty="0">
                <a:solidFill>
                  <a:srgbClr val="333399"/>
                </a:solidFill>
                <a:latin typeface="Times New Roman" panose="02020603050405020304" pitchFamily="18" charset="0"/>
              </a:rPr>
              <a:t>时间</a:t>
            </a:r>
          </a:p>
        </p:txBody>
      </p:sp>
    </p:spTree>
    <p:extLst>
      <p:ext uri="{BB962C8B-B14F-4D97-AF65-F5344CB8AC3E}">
        <p14:creationId xmlns:p14="http://schemas.microsoft.com/office/powerpoint/2010/main" val="17686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4000" fill="hold" nodeType="afterEffect">
                                  <p:stCondLst>
                                    <p:cond delay="0"/>
                                  </p:stCondLst>
                                  <p:childTnLst>
                                    <p:anim calcmode="discrete" valueType="str">
                                      <p:cBhvr>
                                        <p:cTn id="18" dur="5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7BABBEF5-C2FA-4266-A2C6-9523D21AB535}"/>
              </a:ext>
            </a:extLst>
          </p:cNvPr>
          <p:cNvSpPr>
            <a:spLocks noGrp="1"/>
          </p:cNvSpPr>
          <p:nvPr>
            <p:ph type="title"/>
          </p:nvPr>
        </p:nvSpPr>
        <p:spPr/>
        <p:txBody>
          <a:bodyPr/>
          <a:lstStyle/>
          <a:p>
            <a:r>
              <a:rPr lang="zh-CN" altLang="en-US"/>
              <a:t>细数五层模型</a:t>
            </a:r>
            <a:r>
              <a:rPr lang="en-US" altLang="zh-CN"/>
              <a:t>——</a:t>
            </a:r>
            <a:r>
              <a:rPr lang="zh-CN" altLang="en-US"/>
              <a:t>数据链路层</a:t>
            </a:r>
          </a:p>
        </p:txBody>
      </p:sp>
      <p:sp>
        <p:nvSpPr>
          <p:cNvPr id="18435" name="内容占位符 2">
            <a:extLst>
              <a:ext uri="{FF2B5EF4-FFF2-40B4-BE49-F238E27FC236}">
                <a16:creationId xmlns:a16="http://schemas.microsoft.com/office/drawing/2014/main" id="{5AEA70C4-738F-4E39-972E-579EA0F6A0CE}"/>
              </a:ext>
            </a:extLst>
          </p:cNvPr>
          <p:cNvSpPr>
            <a:spLocks noGrp="1"/>
          </p:cNvSpPr>
          <p:nvPr>
            <p:ph idx="1"/>
          </p:nvPr>
        </p:nvSpPr>
        <p:spPr>
          <a:xfrm>
            <a:off x="1193311" y="5204340"/>
            <a:ext cx="9805378" cy="1689100"/>
          </a:xfrm>
        </p:spPr>
        <p:txBody>
          <a:bodyPr/>
          <a:lstStyle/>
          <a:p>
            <a:pPr marL="0" indent="0">
              <a:buNone/>
            </a:pPr>
            <a:r>
              <a:rPr lang="zh-CN" altLang="en-US" sz="2800" dirty="0"/>
              <a:t>三个基本问题：封装成帧，透明传输，差错检测（比特差错）</a:t>
            </a:r>
            <a:endParaRPr lang="en-US" altLang="zh-CN" sz="2800" dirty="0"/>
          </a:p>
        </p:txBody>
      </p:sp>
      <p:sp>
        <p:nvSpPr>
          <p:cNvPr id="18436" name="Rectangle 4">
            <a:extLst>
              <a:ext uri="{FF2B5EF4-FFF2-40B4-BE49-F238E27FC236}">
                <a16:creationId xmlns:a16="http://schemas.microsoft.com/office/drawing/2014/main" id="{99F06691-F2F9-42A0-971E-51147982922E}"/>
              </a:ext>
            </a:extLst>
          </p:cNvPr>
          <p:cNvSpPr>
            <a:spLocks noChangeArrowheads="1"/>
          </p:cNvSpPr>
          <p:nvPr/>
        </p:nvSpPr>
        <p:spPr bwMode="auto">
          <a:xfrm>
            <a:off x="8328248" y="2132856"/>
            <a:ext cx="2011363"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7" name="Rectangle 5">
            <a:extLst>
              <a:ext uri="{FF2B5EF4-FFF2-40B4-BE49-F238E27FC236}">
                <a16:creationId xmlns:a16="http://schemas.microsoft.com/office/drawing/2014/main" id="{1469188A-CFC8-455B-9F9B-46A06651DA52}"/>
              </a:ext>
            </a:extLst>
          </p:cNvPr>
          <p:cNvSpPr>
            <a:spLocks noChangeArrowheads="1"/>
          </p:cNvSpPr>
          <p:nvPr/>
        </p:nvSpPr>
        <p:spPr bwMode="auto">
          <a:xfrm>
            <a:off x="8347297" y="2742456"/>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8" name="Line 6">
            <a:extLst>
              <a:ext uri="{FF2B5EF4-FFF2-40B4-BE49-F238E27FC236}">
                <a16:creationId xmlns:a16="http://schemas.microsoft.com/office/drawing/2014/main" id="{CC64CF89-B465-4B38-B317-6A63FCABA121}"/>
              </a:ext>
            </a:extLst>
          </p:cNvPr>
          <p:cNvSpPr>
            <a:spLocks noChangeShapeType="1"/>
          </p:cNvSpPr>
          <p:nvPr/>
        </p:nvSpPr>
        <p:spPr bwMode="auto">
          <a:xfrm>
            <a:off x="8328247" y="27408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9" name="Rectangle 7">
            <a:extLst>
              <a:ext uri="{FF2B5EF4-FFF2-40B4-BE49-F238E27FC236}">
                <a16:creationId xmlns:a16="http://schemas.microsoft.com/office/drawing/2014/main" id="{4DBDC2E8-C673-4C6B-84FF-FD3636113221}"/>
              </a:ext>
            </a:extLst>
          </p:cNvPr>
          <p:cNvSpPr>
            <a:spLocks noChangeArrowheads="1"/>
          </p:cNvSpPr>
          <p:nvPr/>
        </p:nvSpPr>
        <p:spPr bwMode="auto">
          <a:xfrm>
            <a:off x="8634635" y="2894856"/>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0" name="Line 8">
            <a:extLst>
              <a:ext uri="{FF2B5EF4-FFF2-40B4-BE49-F238E27FC236}">
                <a16:creationId xmlns:a16="http://schemas.microsoft.com/office/drawing/2014/main" id="{FD749A93-D5E8-42ED-9871-ECF8B9BEEAA7}"/>
              </a:ext>
            </a:extLst>
          </p:cNvPr>
          <p:cNvSpPr>
            <a:spLocks noChangeShapeType="1"/>
          </p:cNvSpPr>
          <p:nvPr/>
        </p:nvSpPr>
        <p:spPr bwMode="auto">
          <a:xfrm>
            <a:off x="8328247" y="33504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Rectangle 9">
            <a:extLst>
              <a:ext uri="{FF2B5EF4-FFF2-40B4-BE49-F238E27FC236}">
                <a16:creationId xmlns:a16="http://schemas.microsoft.com/office/drawing/2014/main" id="{5C8CC18F-9655-42BA-A389-81886CFCBEEC}"/>
              </a:ext>
            </a:extLst>
          </p:cNvPr>
          <p:cNvSpPr>
            <a:spLocks noChangeArrowheads="1"/>
          </p:cNvSpPr>
          <p:nvPr/>
        </p:nvSpPr>
        <p:spPr bwMode="auto">
          <a:xfrm>
            <a:off x="8839422" y="2285256"/>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42" name="Rectangle 10">
            <a:extLst>
              <a:ext uri="{FF2B5EF4-FFF2-40B4-BE49-F238E27FC236}">
                <a16:creationId xmlns:a16="http://schemas.microsoft.com/office/drawing/2014/main" id="{37D898D0-53F4-4D78-B660-C07B27D9D3FB}"/>
              </a:ext>
            </a:extLst>
          </p:cNvPr>
          <p:cNvSpPr>
            <a:spLocks noChangeArrowheads="1"/>
          </p:cNvSpPr>
          <p:nvPr/>
        </p:nvSpPr>
        <p:spPr bwMode="auto">
          <a:xfrm>
            <a:off x="8628285" y="3504456"/>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3" name="Rectangle 11">
            <a:extLst>
              <a:ext uri="{FF2B5EF4-FFF2-40B4-BE49-F238E27FC236}">
                <a16:creationId xmlns:a16="http://schemas.microsoft.com/office/drawing/2014/main" id="{90E0B45B-9EDF-488F-976F-B2723BF34364}"/>
              </a:ext>
            </a:extLst>
          </p:cNvPr>
          <p:cNvSpPr>
            <a:spLocks noChangeArrowheads="1"/>
          </p:cNvSpPr>
          <p:nvPr/>
        </p:nvSpPr>
        <p:spPr bwMode="auto">
          <a:xfrm>
            <a:off x="8564786" y="3517157"/>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44" name="AutoShape 12">
            <a:extLst>
              <a:ext uri="{FF2B5EF4-FFF2-40B4-BE49-F238E27FC236}">
                <a16:creationId xmlns:a16="http://schemas.microsoft.com/office/drawing/2014/main" id="{A790FD2C-F6C9-4500-BBAD-B49D0B6AD145}"/>
              </a:ext>
            </a:extLst>
          </p:cNvPr>
          <p:cNvSpPr>
            <a:spLocks noChangeArrowheads="1"/>
          </p:cNvSpPr>
          <p:nvPr/>
        </p:nvSpPr>
        <p:spPr bwMode="auto">
          <a:xfrm flipV="1">
            <a:off x="9199785" y="32472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5" name="Rectangle 13">
            <a:extLst>
              <a:ext uri="{FF2B5EF4-FFF2-40B4-BE49-F238E27FC236}">
                <a16:creationId xmlns:a16="http://schemas.microsoft.com/office/drawing/2014/main" id="{292FE82B-C87D-4B34-8154-4F5110AD0D14}"/>
              </a:ext>
            </a:extLst>
          </p:cNvPr>
          <p:cNvSpPr>
            <a:spLocks noChangeArrowheads="1"/>
          </p:cNvSpPr>
          <p:nvPr/>
        </p:nvSpPr>
        <p:spPr bwMode="auto">
          <a:xfrm>
            <a:off x="8833072" y="2904381"/>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6" name="AutoShape 14">
            <a:extLst>
              <a:ext uri="{FF2B5EF4-FFF2-40B4-BE49-F238E27FC236}">
                <a16:creationId xmlns:a16="http://schemas.microsoft.com/office/drawing/2014/main" id="{CF8003BE-6DEE-46AC-A030-A94010CC92CC}"/>
              </a:ext>
            </a:extLst>
          </p:cNvPr>
          <p:cNvSpPr>
            <a:spLocks noChangeArrowheads="1"/>
          </p:cNvSpPr>
          <p:nvPr/>
        </p:nvSpPr>
        <p:spPr bwMode="auto">
          <a:xfrm flipV="1">
            <a:off x="8829897" y="2536081"/>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7" name="Text Box 15">
            <a:extLst>
              <a:ext uri="{FF2B5EF4-FFF2-40B4-BE49-F238E27FC236}">
                <a16:creationId xmlns:a16="http://schemas.microsoft.com/office/drawing/2014/main" id="{B0B65AD5-A8B1-45CA-A4FF-1C598FC50711}"/>
              </a:ext>
            </a:extLst>
          </p:cNvPr>
          <p:cNvSpPr txBox="1">
            <a:spLocks noChangeArrowheads="1"/>
          </p:cNvSpPr>
          <p:nvPr/>
        </p:nvSpPr>
        <p:spPr bwMode="auto">
          <a:xfrm>
            <a:off x="8296497" y="2848819"/>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48" name="Rectangle 16">
            <a:extLst>
              <a:ext uri="{FF2B5EF4-FFF2-40B4-BE49-F238E27FC236}">
                <a16:creationId xmlns:a16="http://schemas.microsoft.com/office/drawing/2014/main" id="{7C5F86DD-2B9A-4E54-85E1-7BDA3CB11F6D}"/>
              </a:ext>
            </a:extLst>
          </p:cNvPr>
          <p:cNvSpPr>
            <a:spLocks noChangeArrowheads="1"/>
          </p:cNvSpPr>
          <p:nvPr/>
        </p:nvSpPr>
        <p:spPr bwMode="auto">
          <a:xfrm>
            <a:off x="9039447" y="2563070"/>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取出</a:t>
            </a:r>
          </a:p>
        </p:txBody>
      </p:sp>
      <p:sp>
        <p:nvSpPr>
          <p:cNvPr id="18449" name="Line 17">
            <a:extLst>
              <a:ext uri="{FF2B5EF4-FFF2-40B4-BE49-F238E27FC236}">
                <a16:creationId xmlns:a16="http://schemas.microsoft.com/office/drawing/2014/main" id="{7C2948B6-34EB-42CB-ABBB-B1F73C635241}"/>
              </a:ext>
            </a:extLst>
          </p:cNvPr>
          <p:cNvSpPr>
            <a:spLocks noChangeShapeType="1"/>
          </p:cNvSpPr>
          <p:nvPr/>
        </p:nvSpPr>
        <p:spPr bwMode="auto">
          <a:xfrm>
            <a:off x="8828310" y="2899619"/>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18">
            <a:extLst>
              <a:ext uri="{FF2B5EF4-FFF2-40B4-BE49-F238E27FC236}">
                <a16:creationId xmlns:a16="http://schemas.microsoft.com/office/drawing/2014/main" id="{1B502780-C31C-48E1-AA44-B88CA8198815}"/>
              </a:ext>
            </a:extLst>
          </p:cNvPr>
          <p:cNvSpPr>
            <a:spLocks noChangeShapeType="1"/>
          </p:cNvSpPr>
          <p:nvPr/>
        </p:nvSpPr>
        <p:spPr bwMode="auto">
          <a:xfrm>
            <a:off x="9818910" y="2901206"/>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Freeform 21">
            <a:extLst>
              <a:ext uri="{FF2B5EF4-FFF2-40B4-BE49-F238E27FC236}">
                <a16:creationId xmlns:a16="http://schemas.microsoft.com/office/drawing/2014/main" id="{0AC43FB2-DC01-43CA-98AB-82DC422EF473}"/>
              </a:ext>
            </a:extLst>
          </p:cNvPr>
          <p:cNvSpPr>
            <a:spLocks/>
          </p:cNvSpPr>
          <p:nvPr/>
        </p:nvSpPr>
        <p:spPr bwMode="auto">
          <a:xfrm>
            <a:off x="3557810" y="3793381"/>
            <a:ext cx="5791200" cy="609600"/>
          </a:xfrm>
          <a:custGeom>
            <a:avLst/>
            <a:gdLst>
              <a:gd name="T0" fmla="*/ 0 w 2736"/>
              <a:gd name="T1" fmla="*/ 0 h 480"/>
              <a:gd name="T2" fmla="*/ 0 w 2736"/>
              <a:gd name="T3" fmla="*/ 2147483646 h 480"/>
              <a:gd name="T4" fmla="*/ 2147483646 w 2736"/>
              <a:gd name="T5" fmla="*/ 2147483646 h 480"/>
              <a:gd name="T6" fmla="*/ 2147483646 w 2736"/>
              <a:gd name="T7" fmla="*/ 0 h 480"/>
              <a:gd name="T8" fmla="*/ 0 60000 65536"/>
              <a:gd name="T9" fmla="*/ 0 60000 65536"/>
              <a:gd name="T10" fmla="*/ 0 60000 65536"/>
              <a:gd name="T11" fmla="*/ 0 60000 65536"/>
              <a:gd name="T12" fmla="*/ 0 w 2736"/>
              <a:gd name="T13" fmla="*/ 0 h 480"/>
              <a:gd name="T14" fmla="*/ 2736 w 2736"/>
              <a:gd name="T15" fmla="*/ 480 h 480"/>
            </a:gdLst>
            <a:ahLst/>
            <a:cxnLst>
              <a:cxn ang="T8">
                <a:pos x="T0" y="T1"/>
              </a:cxn>
              <a:cxn ang="T9">
                <a:pos x="T2" y="T3"/>
              </a:cxn>
              <a:cxn ang="T10">
                <a:pos x="T4" y="T5"/>
              </a:cxn>
              <a:cxn ang="T11">
                <a:pos x="T6" y="T7"/>
              </a:cxn>
            </a:cxnLst>
            <a:rect l="T12" t="T13" r="T14" b="T15"/>
            <a:pathLst>
              <a:path w="2736" h="480">
                <a:moveTo>
                  <a:pt x="0" y="0"/>
                </a:moveTo>
                <a:lnTo>
                  <a:pt x="0" y="480"/>
                </a:lnTo>
                <a:lnTo>
                  <a:pt x="2736" y="480"/>
                </a:lnTo>
                <a:lnTo>
                  <a:pt x="2736" y="0"/>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52" name="Rectangle 22">
            <a:extLst>
              <a:ext uri="{FF2B5EF4-FFF2-40B4-BE49-F238E27FC236}">
                <a16:creationId xmlns:a16="http://schemas.microsoft.com/office/drawing/2014/main" id="{6DB77F3C-6D55-4655-AB1D-D9A48D5F270D}"/>
              </a:ext>
            </a:extLst>
          </p:cNvPr>
          <p:cNvSpPr>
            <a:spLocks noChangeArrowheads="1"/>
          </p:cNvSpPr>
          <p:nvPr/>
        </p:nvSpPr>
        <p:spPr bwMode="auto">
          <a:xfrm>
            <a:off x="321072" y="2832944"/>
            <a:ext cx="203341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zh-CN" altLang="en-US" sz="2800" dirty="0">
                <a:solidFill>
                  <a:srgbClr val="FF3300"/>
                </a:solidFill>
                <a:latin typeface="微软雅黑" panose="020B0503020204020204" pitchFamily="34" charset="-122"/>
                <a:ea typeface="微软雅黑" panose="020B0503020204020204" pitchFamily="34" charset="-122"/>
              </a:rPr>
              <a:t>数据链路层</a:t>
            </a:r>
          </a:p>
        </p:txBody>
      </p:sp>
      <p:sp>
        <p:nvSpPr>
          <p:cNvPr id="18453" name="Rectangle 23">
            <a:extLst>
              <a:ext uri="{FF2B5EF4-FFF2-40B4-BE49-F238E27FC236}">
                <a16:creationId xmlns:a16="http://schemas.microsoft.com/office/drawing/2014/main" id="{A31C6095-7580-4275-8BF2-BB220928C939}"/>
              </a:ext>
            </a:extLst>
          </p:cNvPr>
          <p:cNvSpPr>
            <a:spLocks noChangeArrowheads="1"/>
          </p:cNvSpPr>
          <p:nvPr/>
        </p:nvSpPr>
        <p:spPr bwMode="auto">
          <a:xfrm>
            <a:off x="657832" y="22427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网络层</a:t>
            </a:r>
          </a:p>
        </p:txBody>
      </p:sp>
      <p:sp>
        <p:nvSpPr>
          <p:cNvPr id="18454" name="Rectangle 24">
            <a:extLst>
              <a:ext uri="{FF2B5EF4-FFF2-40B4-BE49-F238E27FC236}">
                <a16:creationId xmlns:a16="http://schemas.microsoft.com/office/drawing/2014/main" id="{4AB58752-1E15-431E-BD2E-96798D3B78F7}"/>
              </a:ext>
            </a:extLst>
          </p:cNvPr>
          <p:cNvSpPr>
            <a:spLocks noChangeArrowheads="1"/>
          </p:cNvSpPr>
          <p:nvPr/>
        </p:nvSpPr>
        <p:spPr bwMode="auto">
          <a:xfrm>
            <a:off x="6018435" y="3945782"/>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链路</a:t>
            </a:r>
          </a:p>
        </p:txBody>
      </p:sp>
      <p:sp>
        <p:nvSpPr>
          <p:cNvPr id="18455" name="Rectangle 25">
            <a:extLst>
              <a:ext uri="{FF2B5EF4-FFF2-40B4-BE49-F238E27FC236}">
                <a16:creationId xmlns:a16="http://schemas.microsoft.com/office/drawing/2014/main" id="{0FC82630-DEF4-4186-A811-5868AFC63103}"/>
              </a:ext>
            </a:extLst>
          </p:cNvPr>
          <p:cNvSpPr>
            <a:spLocks noChangeArrowheads="1"/>
          </p:cNvSpPr>
          <p:nvPr/>
        </p:nvSpPr>
        <p:spPr bwMode="auto">
          <a:xfrm>
            <a:off x="3176811" y="1783606"/>
            <a:ext cx="85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A</a:t>
            </a:r>
          </a:p>
        </p:txBody>
      </p:sp>
      <p:sp>
        <p:nvSpPr>
          <p:cNvPr id="18456" name="Rectangle 26">
            <a:extLst>
              <a:ext uri="{FF2B5EF4-FFF2-40B4-BE49-F238E27FC236}">
                <a16:creationId xmlns:a16="http://schemas.microsoft.com/office/drawing/2014/main" id="{07324E35-2AF7-4187-8A34-947067599AB4}"/>
              </a:ext>
            </a:extLst>
          </p:cNvPr>
          <p:cNvSpPr>
            <a:spLocks noChangeArrowheads="1"/>
          </p:cNvSpPr>
          <p:nvPr/>
        </p:nvSpPr>
        <p:spPr bwMode="auto">
          <a:xfrm>
            <a:off x="8955311" y="1783607"/>
            <a:ext cx="86241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B</a:t>
            </a:r>
          </a:p>
        </p:txBody>
      </p:sp>
      <p:sp>
        <p:nvSpPr>
          <p:cNvPr id="18457" name="Rectangle 27">
            <a:extLst>
              <a:ext uri="{FF2B5EF4-FFF2-40B4-BE49-F238E27FC236}">
                <a16:creationId xmlns:a16="http://schemas.microsoft.com/office/drawing/2014/main" id="{3940B05C-516C-4F87-B4E4-EB4C591D9EBB}"/>
              </a:ext>
            </a:extLst>
          </p:cNvPr>
          <p:cNvSpPr>
            <a:spLocks noChangeArrowheads="1"/>
          </p:cNvSpPr>
          <p:nvPr/>
        </p:nvSpPr>
        <p:spPr bwMode="auto">
          <a:xfrm>
            <a:off x="657832" y="34619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物理层</a:t>
            </a:r>
          </a:p>
        </p:txBody>
      </p:sp>
      <p:sp>
        <p:nvSpPr>
          <p:cNvPr id="18458" name="Rectangle 28">
            <a:extLst>
              <a:ext uri="{FF2B5EF4-FFF2-40B4-BE49-F238E27FC236}">
                <a16:creationId xmlns:a16="http://schemas.microsoft.com/office/drawing/2014/main" id="{040B8744-2DBA-4720-8D16-B2AB70A4F631}"/>
              </a:ext>
            </a:extLst>
          </p:cNvPr>
          <p:cNvSpPr>
            <a:spLocks noChangeArrowheads="1"/>
          </p:cNvSpPr>
          <p:nvPr/>
        </p:nvSpPr>
        <p:spPr bwMode="auto">
          <a:xfrm>
            <a:off x="3634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59" name="Rectangle 29">
            <a:extLst>
              <a:ext uri="{FF2B5EF4-FFF2-40B4-BE49-F238E27FC236}">
                <a16:creationId xmlns:a16="http://schemas.microsoft.com/office/drawing/2014/main" id="{6CCAA8FB-F35F-41F5-9D69-1B94261B0B10}"/>
              </a:ext>
            </a:extLst>
          </p:cNvPr>
          <p:cNvSpPr>
            <a:spLocks noChangeArrowheads="1"/>
          </p:cNvSpPr>
          <p:nvPr/>
        </p:nvSpPr>
        <p:spPr bwMode="auto">
          <a:xfrm>
            <a:off x="3786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0" name="Rectangle 30">
            <a:extLst>
              <a:ext uri="{FF2B5EF4-FFF2-40B4-BE49-F238E27FC236}">
                <a16:creationId xmlns:a16="http://schemas.microsoft.com/office/drawing/2014/main" id="{1FA8E1EB-3DB3-4CF6-BD4A-25FD4C65D152}"/>
              </a:ext>
            </a:extLst>
          </p:cNvPr>
          <p:cNvSpPr>
            <a:spLocks noChangeArrowheads="1"/>
          </p:cNvSpPr>
          <p:nvPr/>
        </p:nvSpPr>
        <p:spPr bwMode="auto">
          <a:xfrm>
            <a:off x="5158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1" name="Rectangle 31">
            <a:extLst>
              <a:ext uri="{FF2B5EF4-FFF2-40B4-BE49-F238E27FC236}">
                <a16:creationId xmlns:a16="http://schemas.microsoft.com/office/drawing/2014/main" id="{2772E559-9274-4099-97AD-13741D87191E}"/>
              </a:ext>
            </a:extLst>
          </p:cNvPr>
          <p:cNvSpPr>
            <a:spLocks noChangeArrowheads="1"/>
          </p:cNvSpPr>
          <p:nvPr/>
        </p:nvSpPr>
        <p:spPr bwMode="auto">
          <a:xfrm>
            <a:off x="5310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2" name="Rectangle 32">
            <a:extLst>
              <a:ext uri="{FF2B5EF4-FFF2-40B4-BE49-F238E27FC236}">
                <a16:creationId xmlns:a16="http://schemas.microsoft.com/office/drawing/2014/main" id="{A7331EBF-E16B-4B80-9781-4326A39F7774}"/>
              </a:ext>
            </a:extLst>
          </p:cNvPr>
          <p:cNvSpPr>
            <a:spLocks noChangeArrowheads="1"/>
          </p:cNvSpPr>
          <p:nvPr/>
        </p:nvSpPr>
        <p:spPr bwMode="auto">
          <a:xfrm>
            <a:off x="7063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3" name="Rectangle 33">
            <a:extLst>
              <a:ext uri="{FF2B5EF4-FFF2-40B4-BE49-F238E27FC236}">
                <a16:creationId xmlns:a16="http://schemas.microsoft.com/office/drawing/2014/main" id="{4B681E27-089A-462D-A176-2F3106236825}"/>
              </a:ext>
            </a:extLst>
          </p:cNvPr>
          <p:cNvSpPr>
            <a:spLocks noChangeArrowheads="1"/>
          </p:cNvSpPr>
          <p:nvPr/>
        </p:nvSpPr>
        <p:spPr bwMode="auto">
          <a:xfrm>
            <a:off x="7215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4" name="Rectangle 34">
            <a:extLst>
              <a:ext uri="{FF2B5EF4-FFF2-40B4-BE49-F238E27FC236}">
                <a16:creationId xmlns:a16="http://schemas.microsoft.com/office/drawing/2014/main" id="{FB4B214D-2248-41FE-BAEF-9BB802CBC884}"/>
              </a:ext>
            </a:extLst>
          </p:cNvPr>
          <p:cNvSpPr>
            <a:spLocks noChangeArrowheads="1"/>
          </p:cNvSpPr>
          <p:nvPr/>
        </p:nvSpPr>
        <p:spPr bwMode="auto">
          <a:xfrm>
            <a:off x="8739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5" name="Rectangle 35">
            <a:extLst>
              <a:ext uri="{FF2B5EF4-FFF2-40B4-BE49-F238E27FC236}">
                <a16:creationId xmlns:a16="http://schemas.microsoft.com/office/drawing/2014/main" id="{15AA1D7D-4C13-46E5-9DF2-517A66D1060E}"/>
              </a:ext>
            </a:extLst>
          </p:cNvPr>
          <p:cNvSpPr>
            <a:spLocks noChangeArrowheads="1"/>
          </p:cNvSpPr>
          <p:nvPr/>
        </p:nvSpPr>
        <p:spPr bwMode="auto">
          <a:xfrm>
            <a:off x="88918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6" name="Rectangle 36">
            <a:extLst>
              <a:ext uri="{FF2B5EF4-FFF2-40B4-BE49-F238E27FC236}">
                <a16:creationId xmlns:a16="http://schemas.microsoft.com/office/drawing/2014/main" id="{254AB39D-7976-4D35-8DBE-173460EEBC87}"/>
              </a:ext>
            </a:extLst>
          </p:cNvPr>
          <p:cNvSpPr>
            <a:spLocks noChangeArrowheads="1"/>
          </p:cNvSpPr>
          <p:nvPr/>
        </p:nvSpPr>
        <p:spPr bwMode="auto">
          <a:xfrm>
            <a:off x="90442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7" name="Rectangle 37">
            <a:extLst>
              <a:ext uri="{FF2B5EF4-FFF2-40B4-BE49-F238E27FC236}">
                <a16:creationId xmlns:a16="http://schemas.microsoft.com/office/drawing/2014/main" id="{F2AF83B4-D054-43B1-A500-F59DB88900EC}"/>
              </a:ext>
            </a:extLst>
          </p:cNvPr>
          <p:cNvSpPr>
            <a:spLocks noChangeArrowheads="1"/>
          </p:cNvSpPr>
          <p:nvPr/>
        </p:nvSpPr>
        <p:spPr bwMode="auto">
          <a:xfrm>
            <a:off x="91966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8" name="Line 38">
            <a:extLst>
              <a:ext uri="{FF2B5EF4-FFF2-40B4-BE49-F238E27FC236}">
                <a16:creationId xmlns:a16="http://schemas.microsoft.com/office/drawing/2014/main" id="{758E0AAF-EE7D-4D55-9B45-4D3AE66900D6}"/>
              </a:ext>
            </a:extLst>
          </p:cNvPr>
          <p:cNvSpPr>
            <a:spLocks noChangeShapeType="1"/>
          </p:cNvSpPr>
          <p:nvPr/>
        </p:nvSpPr>
        <p:spPr bwMode="auto">
          <a:xfrm>
            <a:off x="5462810" y="42505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69" name="Line 39">
            <a:extLst>
              <a:ext uri="{FF2B5EF4-FFF2-40B4-BE49-F238E27FC236}">
                <a16:creationId xmlns:a16="http://schemas.microsoft.com/office/drawing/2014/main" id="{BAD11540-F682-4EB6-96F7-C33602438E50}"/>
              </a:ext>
            </a:extLst>
          </p:cNvPr>
          <p:cNvSpPr>
            <a:spLocks noChangeShapeType="1"/>
          </p:cNvSpPr>
          <p:nvPr/>
        </p:nvSpPr>
        <p:spPr bwMode="auto">
          <a:xfrm rot="5400000">
            <a:off x="3519710" y="39838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70" name="Line 40">
            <a:extLst>
              <a:ext uri="{FF2B5EF4-FFF2-40B4-BE49-F238E27FC236}">
                <a16:creationId xmlns:a16="http://schemas.microsoft.com/office/drawing/2014/main" id="{9C974222-FF8C-496A-AD67-2C242C5A3397}"/>
              </a:ext>
            </a:extLst>
          </p:cNvPr>
          <p:cNvSpPr>
            <a:spLocks noChangeShapeType="1"/>
          </p:cNvSpPr>
          <p:nvPr/>
        </p:nvSpPr>
        <p:spPr bwMode="auto">
          <a:xfrm rot="16200000" flipV="1">
            <a:off x="9082310" y="40219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8471" name="Group 41">
            <a:extLst>
              <a:ext uri="{FF2B5EF4-FFF2-40B4-BE49-F238E27FC236}">
                <a16:creationId xmlns:a16="http://schemas.microsoft.com/office/drawing/2014/main" id="{B5DBFBBA-16AC-45E9-8B2E-CB5DDFDD1823}"/>
              </a:ext>
            </a:extLst>
          </p:cNvPr>
          <p:cNvGrpSpPr>
            <a:grpSpLocks/>
          </p:cNvGrpSpPr>
          <p:nvPr/>
        </p:nvGrpSpPr>
        <p:grpSpPr bwMode="auto">
          <a:xfrm>
            <a:off x="3938810" y="4174381"/>
            <a:ext cx="1066800" cy="152400"/>
            <a:chOff x="1344" y="912"/>
            <a:chExt cx="672" cy="96"/>
          </a:xfrm>
        </p:grpSpPr>
        <p:sp>
          <p:nvSpPr>
            <p:cNvPr id="18490" name="Line 42">
              <a:extLst>
                <a:ext uri="{FF2B5EF4-FFF2-40B4-BE49-F238E27FC236}">
                  <a16:creationId xmlns:a16="http://schemas.microsoft.com/office/drawing/2014/main" id="{5A29D6B4-0E27-413D-B5C0-A7F5310F16AA}"/>
                </a:ext>
              </a:extLst>
            </p:cNvPr>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91" name="Freeform 43">
              <a:extLst>
                <a:ext uri="{FF2B5EF4-FFF2-40B4-BE49-F238E27FC236}">
                  <a16:creationId xmlns:a16="http://schemas.microsoft.com/office/drawing/2014/main" id="{68F2E67D-5674-4374-949D-DB6CBEB60B2D}"/>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grpSp>
        <p:nvGrpSpPr>
          <p:cNvPr id="18472" name="Group 44">
            <a:extLst>
              <a:ext uri="{FF2B5EF4-FFF2-40B4-BE49-F238E27FC236}">
                <a16:creationId xmlns:a16="http://schemas.microsoft.com/office/drawing/2014/main" id="{EE353591-0ACA-4165-9047-A0FEF8216A42}"/>
              </a:ext>
            </a:extLst>
          </p:cNvPr>
          <p:cNvGrpSpPr>
            <a:grpSpLocks/>
          </p:cNvGrpSpPr>
          <p:nvPr/>
        </p:nvGrpSpPr>
        <p:grpSpPr bwMode="auto">
          <a:xfrm>
            <a:off x="7444010" y="4174382"/>
            <a:ext cx="1066800" cy="157163"/>
            <a:chOff x="4080" y="3676"/>
            <a:chExt cx="672" cy="99"/>
          </a:xfrm>
        </p:grpSpPr>
        <p:sp>
          <p:nvSpPr>
            <p:cNvPr id="18488" name="Line 45">
              <a:extLst>
                <a:ext uri="{FF2B5EF4-FFF2-40B4-BE49-F238E27FC236}">
                  <a16:creationId xmlns:a16="http://schemas.microsoft.com/office/drawing/2014/main" id="{104E34D4-F681-4AA6-9C9B-93C7DAB766D1}"/>
                </a:ext>
              </a:extLst>
            </p:cNvPr>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89" name="Freeform 46">
              <a:extLst>
                <a:ext uri="{FF2B5EF4-FFF2-40B4-BE49-F238E27FC236}">
                  <a16:creationId xmlns:a16="http://schemas.microsoft.com/office/drawing/2014/main" id="{F651AE33-9A72-4306-8F37-ED960966E466}"/>
                </a:ext>
              </a:extLst>
            </p:cNvPr>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sp>
        <p:nvSpPr>
          <p:cNvPr id="18473" name="Rectangle 66">
            <a:extLst>
              <a:ext uri="{FF2B5EF4-FFF2-40B4-BE49-F238E27FC236}">
                <a16:creationId xmlns:a16="http://schemas.microsoft.com/office/drawing/2014/main" id="{B298E833-7B1B-48B4-A22B-F32BD49BDAE9}"/>
              </a:ext>
            </a:extLst>
          </p:cNvPr>
          <p:cNvSpPr>
            <a:spLocks noChangeArrowheads="1"/>
          </p:cNvSpPr>
          <p:nvPr/>
        </p:nvSpPr>
        <p:spPr bwMode="auto">
          <a:xfrm>
            <a:off x="2567210" y="2116981"/>
            <a:ext cx="2011362"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4" name="Rectangle 67">
            <a:extLst>
              <a:ext uri="{FF2B5EF4-FFF2-40B4-BE49-F238E27FC236}">
                <a16:creationId xmlns:a16="http://schemas.microsoft.com/office/drawing/2014/main" id="{65E9B3A8-BCB2-45F1-A729-FF6102A4830B}"/>
              </a:ext>
            </a:extLst>
          </p:cNvPr>
          <p:cNvSpPr>
            <a:spLocks noChangeArrowheads="1"/>
          </p:cNvSpPr>
          <p:nvPr/>
        </p:nvSpPr>
        <p:spPr bwMode="auto">
          <a:xfrm>
            <a:off x="2586260" y="2726581"/>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5" name="Line 68">
            <a:extLst>
              <a:ext uri="{FF2B5EF4-FFF2-40B4-BE49-F238E27FC236}">
                <a16:creationId xmlns:a16="http://schemas.microsoft.com/office/drawing/2014/main" id="{E4020141-CE18-45C5-B785-08AF97DC1B9A}"/>
              </a:ext>
            </a:extLst>
          </p:cNvPr>
          <p:cNvSpPr>
            <a:spLocks noChangeShapeType="1"/>
          </p:cNvSpPr>
          <p:nvPr/>
        </p:nvSpPr>
        <p:spPr bwMode="auto">
          <a:xfrm>
            <a:off x="2567211" y="27249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Rectangle 69">
            <a:extLst>
              <a:ext uri="{FF2B5EF4-FFF2-40B4-BE49-F238E27FC236}">
                <a16:creationId xmlns:a16="http://schemas.microsoft.com/office/drawing/2014/main" id="{2FA44AAF-101E-43EF-AA3E-9AB781306DDD}"/>
              </a:ext>
            </a:extLst>
          </p:cNvPr>
          <p:cNvSpPr>
            <a:spLocks noChangeArrowheads="1"/>
          </p:cNvSpPr>
          <p:nvPr/>
        </p:nvSpPr>
        <p:spPr bwMode="auto">
          <a:xfrm>
            <a:off x="2873597" y="2878981"/>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77" name="Line 70">
            <a:extLst>
              <a:ext uri="{FF2B5EF4-FFF2-40B4-BE49-F238E27FC236}">
                <a16:creationId xmlns:a16="http://schemas.microsoft.com/office/drawing/2014/main" id="{2637F17E-0C1B-4603-847C-E06F101E5D83}"/>
              </a:ext>
            </a:extLst>
          </p:cNvPr>
          <p:cNvSpPr>
            <a:spLocks noChangeShapeType="1"/>
          </p:cNvSpPr>
          <p:nvPr/>
        </p:nvSpPr>
        <p:spPr bwMode="auto">
          <a:xfrm>
            <a:off x="2567211" y="33345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Rectangle 71">
            <a:extLst>
              <a:ext uri="{FF2B5EF4-FFF2-40B4-BE49-F238E27FC236}">
                <a16:creationId xmlns:a16="http://schemas.microsoft.com/office/drawing/2014/main" id="{ECF9D30D-49F1-4FB5-89C5-8012ABA33931}"/>
              </a:ext>
            </a:extLst>
          </p:cNvPr>
          <p:cNvSpPr>
            <a:spLocks noChangeArrowheads="1"/>
          </p:cNvSpPr>
          <p:nvPr/>
        </p:nvSpPr>
        <p:spPr bwMode="auto">
          <a:xfrm>
            <a:off x="3078385" y="2269381"/>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79" name="Rectangle 72">
            <a:extLst>
              <a:ext uri="{FF2B5EF4-FFF2-40B4-BE49-F238E27FC236}">
                <a16:creationId xmlns:a16="http://schemas.microsoft.com/office/drawing/2014/main" id="{3C9E68E0-9DCE-469B-8763-D263A317E137}"/>
              </a:ext>
            </a:extLst>
          </p:cNvPr>
          <p:cNvSpPr>
            <a:spLocks noChangeArrowheads="1"/>
          </p:cNvSpPr>
          <p:nvPr/>
        </p:nvSpPr>
        <p:spPr bwMode="auto">
          <a:xfrm>
            <a:off x="2867247" y="3488581"/>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80" name="Rectangle 73">
            <a:extLst>
              <a:ext uri="{FF2B5EF4-FFF2-40B4-BE49-F238E27FC236}">
                <a16:creationId xmlns:a16="http://schemas.microsoft.com/office/drawing/2014/main" id="{B70607BB-8BFE-490E-80DD-6F0F867D6D42}"/>
              </a:ext>
            </a:extLst>
          </p:cNvPr>
          <p:cNvSpPr>
            <a:spLocks noChangeArrowheads="1"/>
          </p:cNvSpPr>
          <p:nvPr/>
        </p:nvSpPr>
        <p:spPr bwMode="auto">
          <a:xfrm>
            <a:off x="2803748" y="3501282"/>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81" name="AutoShape 74">
            <a:extLst>
              <a:ext uri="{FF2B5EF4-FFF2-40B4-BE49-F238E27FC236}">
                <a16:creationId xmlns:a16="http://schemas.microsoft.com/office/drawing/2014/main" id="{00331420-2207-4139-B5EF-CA3DC76EED60}"/>
              </a:ext>
            </a:extLst>
          </p:cNvPr>
          <p:cNvSpPr>
            <a:spLocks noChangeArrowheads="1"/>
          </p:cNvSpPr>
          <p:nvPr/>
        </p:nvSpPr>
        <p:spPr bwMode="auto">
          <a:xfrm>
            <a:off x="3419697" y="33361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2" name="Rectangle 75">
            <a:extLst>
              <a:ext uri="{FF2B5EF4-FFF2-40B4-BE49-F238E27FC236}">
                <a16:creationId xmlns:a16="http://schemas.microsoft.com/office/drawing/2014/main" id="{32B0B9B2-1788-4229-9704-FCE3DAB444A6}"/>
              </a:ext>
            </a:extLst>
          </p:cNvPr>
          <p:cNvSpPr>
            <a:spLocks noChangeArrowheads="1"/>
          </p:cNvSpPr>
          <p:nvPr/>
        </p:nvSpPr>
        <p:spPr bwMode="auto">
          <a:xfrm>
            <a:off x="3072035" y="2888506"/>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3" name="AutoShape 76">
            <a:extLst>
              <a:ext uri="{FF2B5EF4-FFF2-40B4-BE49-F238E27FC236}">
                <a16:creationId xmlns:a16="http://schemas.microsoft.com/office/drawing/2014/main" id="{AB85BEC4-32B6-4903-957C-CED5039AC8A3}"/>
              </a:ext>
            </a:extLst>
          </p:cNvPr>
          <p:cNvSpPr>
            <a:spLocks noChangeArrowheads="1"/>
          </p:cNvSpPr>
          <p:nvPr/>
        </p:nvSpPr>
        <p:spPr bwMode="auto">
          <a:xfrm>
            <a:off x="3078385" y="2583706"/>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4" name="Text Box 77">
            <a:extLst>
              <a:ext uri="{FF2B5EF4-FFF2-40B4-BE49-F238E27FC236}">
                <a16:creationId xmlns:a16="http://schemas.microsoft.com/office/drawing/2014/main" id="{542999B5-F101-4D9C-B39C-C2FCCC44AEEE}"/>
              </a:ext>
            </a:extLst>
          </p:cNvPr>
          <p:cNvSpPr txBox="1">
            <a:spLocks noChangeArrowheads="1"/>
          </p:cNvSpPr>
          <p:nvPr/>
        </p:nvSpPr>
        <p:spPr bwMode="auto">
          <a:xfrm>
            <a:off x="2535460" y="2832944"/>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85" name="Rectangle 78">
            <a:extLst>
              <a:ext uri="{FF2B5EF4-FFF2-40B4-BE49-F238E27FC236}">
                <a16:creationId xmlns:a16="http://schemas.microsoft.com/office/drawing/2014/main" id="{5470EFEA-0326-495D-8FD9-28EC1BBE162C}"/>
              </a:ext>
            </a:extLst>
          </p:cNvPr>
          <p:cNvSpPr>
            <a:spLocks noChangeArrowheads="1"/>
          </p:cNvSpPr>
          <p:nvPr/>
        </p:nvSpPr>
        <p:spPr bwMode="auto">
          <a:xfrm>
            <a:off x="3278410" y="2547195"/>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装入</a:t>
            </a:r>
          </a:p>
        </p:txBody>
      </p:sp>
      <p:sp>
        <p:nvSpPr>
          <p:cNvPr id="18486" name="Line 79">
            <a:extLst>
              <a:ext uri="{FF2B5EF4-FFF2-40B4-BE49-F238E27FC236}">
                <a16:creationId xmlns:a16="http://schemas.microsoft.com/office/drawing/2014/main" id="{1971A915-17AD-46D7-ABD5-A77F41460227}"/>
              </a:ext>
            </a:extLst>
          </p:cNvPr>
          <p:cNvSpPr>
            <a:spLocks noChangeShapeType="1"/>
          </p:cNvSpPr>
          <p:nvPr/>
        </p:nvSpPr>
        <p:spPr bwMode="auto">
          <a:xfrm>
            <a:off x="3067272" y="2883744"/>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7" name="Line 80">
            <a:extLst>
              <a:ext uri="{FF2B5EF4-FFF2-40B4-BE49-F238E27FC236}">
                <a16:creationId xmlns:a16="http://schemas.microsoft.com/office/drawing/2014/main" id="{908E29E2-CCA2-4F2F-8533-8C0DAE0FF5FF}"/>
              </a:ext>
            </a:extLst>
          </p:cNvPr>
          <p:cNvSpPr>
            <a:spLocks noChangeShapeType="1"/>
          </p:cNvSpPr>
          <p:nvPr/>
        </p:nvSpPr>
        <p:spPr bwMode="auto">
          <a:xfrm>
            <a:off x="4057872" y="2885331"/>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071F827-01AA-46D6-8183-58AC240EEE6B}"/>
              </a:ext>
            </a:extLst>
          </p:cNvPr>
          <p:cNvSpPr>
            <a:spLocks noGrp="1"/>
          </p:cNvSpPr>
          <p:nvPr>
            <p:ph type="title"/>
          </p:nvPr>
        </p:nvSpPr>
        <p:spPr/>
        <p:txBody>
          <a:bodyPr/>
          <a:lstStyle/>
          <a:p>
            <a:r>
              <a:rPr lang="zh-CN" altLang="en-US"/>
              <a:t>细数五层模型</a:t>
            </a:r>
            <a:r>
              <a:rPr lang="en-US" altLang="zh-CN"/>
              <a:t>——</a:t>
            </a:r>
            <a:r>
              <a:rPr lang="zh-CN" altLang="en-US"/>
              <a:t>网络层</a:t>
            </a:r>
          </a:p>
        </p:txBody>
      </p:sp>
      <p:sp>
        <p:nvSpPr>
          <p:cNvPr id="19459" name="内容占位符 2">
            <a:extLst>
              <a:ext uri="{FF2B5EF4-FFF2-40B4-BE49-F238E27FC236}">
                <a16:creationId xmlns:a16="http://schemas.microsoft.com/office/drawing/2014/main" id="{F47A27B2-61C2-4CD1-A5F6-8DA88201313C}"/>
              </a:ext>
            </a:extLst>
          </p:cNvPr>
          <p:cNvSpPr>
            <a:spLocks noGrp="1"/>
          </p:cNvSpPr>
          <p:nvPr>
            <p:ph idx="1"/>
          </p:nvPr>
        </p:nvSpPr>
        <p:spPr/>
        <p:txBody>
          <a:bodyPr/>
          <a:lstStyle/>
          <a:p>
            <a:r>
              <a:rPr lang="zh-CN" altLang="en-US" dirty="0"/>
              <a:t>网络层关注如何将分组从源端沿着网络路径送达目的端。</a:t>
            </a:r>
            <a:endParaRPr lang="en-US" altLang="zh-CN" dirty="0"/>
          </a:p>
          <a:p>
            <a:r>
              <a:rPr lang="zh-CN" altLang="en-US" dirty="0"/>
              <a:t>网络层向上只提供简单灵活的、无连接的、尽最大努力交付的数据报服务。</a:t>
            </a:r>
          </a:p>
          <a:p>
            <a:pPr lvl="1"/>
            <a:r>
              <a:rPr lang="zh-CN" altLang="en-US" dirty="0"/>
              <a:t>网络在发送分组时不需要先建立连接。每一个分组（即 </a:t>
            </a:r>
            <a:r>
              <a:rPr lang="en-US" altLang="zh-CN" dirty="0"/>
              <a:t>IP </a:t>
            </a:r>
            <a:r>
              <a:rPr lang="zh-CN" altLang="en-US" dirty="0"/>
              <a:t>数据报）独立发送，与其前后的分组无关（不进行编号）。</a:t>
            </a:r>
          </a:p>
          <a:p>
            <a:pPr lvl="1"/>
            <a:r>
              <a:rPr lang="zh-CN" altLang="en-US" dirty="0"/>
              <a:t>网络层不提供服务质量的承诺。即所传送的分组可能出错、丢失、重复和失序，当然也不保证分组传送的时限。</a:t>
            </a:r>
          </a:p>
          <a:p>
            <a:endParaRPr lang="en-US" altLang="zh-CN" dirty="0"/>
          </a:p>
          <a:p>
            <a:endParaRPr lang="zh-CN" alt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434104A-9E73-4A0C-B734-0F10D6ECC2AA}"/>
              </a:ext>
            </a:extLst>
          </p:cNvPr>
          <p:cNvSpPr>
            <a:spLocks noGrp="1"/>
          </p:cNvSpPr>
          <p:nvPr>
            <p:ph type="title"/>
          </p:nvPr>
        </p:nvSpPr>
        <p:spPr/>
        <p:txBody>
          <a:bodyPr/>
          <a:lstStyle/>
          <a:p>
            <a:r>
              <a:rPr lang="zh-CN" altLang="en-US"/>
              <a:t>网络层</a:t>
            </a:r>
            <a:r>
              <a:rPr lang="en-US" altLang="zh-CN"/>
              <a:t>——</a:t>
            </a:r>
            <a:r>
              <a:rPr lang="zh-CN" altLang="en-US"/>
              <a:t>分组转发</a:t>
            </a:r>
          </a:p>
        </p:txBody>
      </p:sp>
      <p:sp>
        <p:nvSpPr>
          <p:cNvPr id="20483" name="Rectangle 221">
            <a:extLst>
              <a:ext uri="{FF2B5EF4-FFF2-40B4-BE49-F238E27FC236}">
                <a16:creationId xmlns:a16="http://schemas.microsoft.com/office/drawing/2014/main" id="{1AA81B0D-B60B-447A-89FE-6A1DD88FD72D}"/>
              </a:ext>
            </a:extLst>
          </p:cNvPr>
          <p:cNvSpPr>
            <a:spLocks noChangeArrowheads="1"/>
          </p:cNvSpPr>
          <p:nvPr/>
        </p:nvSpPr>
        <p:spPr bwMode="auto">
          <a:xfrm>
            <a:off x="3431704" y="1005286"/>
            <a:ext cx="639762" cy="1214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4" name="Rectangle 219">
            <a:extLst>
              <a:ext uri="{FF2B5EF4-FFF2-40B4-BE49-F238E27FC236}">
                <a16:creationId xmlns:a16="http://schemas.microsoft.com/office/drawing/2014/main" id="{D31DBDFA-A108-44A7-9992-49C478845454}"/>
              </a:ext>
            </a:extLst>
          </p:cNvPr>
          <p:cNvSpPr>
            <a:spLocks noChangeArrowheads="1"/>
          </p:cNvSpPr>
          <p:nvPr/>
        </p:nvSpPr>
        <p:spPr bwMode="auto">
          <a:xfrm>
            <a:off x="3441230" y="1495823"/>
            <a:ext cx="623887" cy="2571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5" name="Text Box 220">
            <a:extLst>
              <a:ext uri="{FF2B5EF4-FFF2-40B4-BE49-F238E27FC236}">
                <a16:creationId xmlns:a16="http://schemas.microsoft.com/office/drawing/2014/main" id="{AB7ED7C7-A3D3-424F-BFCE-4E2CF1148564}"/>
              </a:ext>
            </a:extLst>
          </p:cNvPr>
          <p:cNvSpPr txBox="1">
            <a:spLocks noChangeArrowheads="1"/>
          </p:cNvSpPr>
          <p:nvPr/>
        </p:nvSpPr>
        <p:spPr bwMode="auto">
          <a:xfrm>
            <a:off x="3539084" y="962422"/>
            <a:ext cx="2968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486" name="Line 222">
            <a:extLst>
              <a:ext uri="{FF2B5EF4-FFF2-40B4-BE49-F238E27FC236}">
                <a16:creationId xmlns:a16="http://schemas.microsoft.com/office/drawing/2014/main" id="{EA2370B4-F4A3-4DC7-8417-E31FD0CCD63A}"/>
              </a:ext>
            </a:extLst>
          </p:cNvPr>
          <p:cNvSpPr>
            <a:spLocks noChangeShapeType="1"/>
          </p:cNvSpPr>
          <p:nvPr/>
        </p:nvSpPr>
        <p:spPr bwMode="auto">
          <a:xfrm>
            <a:off x="3431704" y="1264047"/>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223">
            <a:extLst>
              <a:ext uri="{FF2B5EF4-FFF2-40B4-BE49-F238E27FC236}">
                <a16:creationId xmlns:a16="http://schemas.microsoft.com/office/drawing/2014/main" id="{C943F51E-065B-4EB6-B440-6BB09BCC54FF}"/>
              </a:ext>
            </a:extLst>
          </p:cNvPr>
          <p:cNvSpPr>
            <a:spLocks noChangeShapeType="1"/>
          </p:cNvSpPr>
          <p:nvPr/>
        </p:nvSpPr>
        <p:spPr bwMode="auto">
          <a:xfrm>
            <a:off x="3431704" y="1503760"/>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224">
            <a:extLst>
              <a:ext uri="{FF2B5EF4-FFF2-40B4-BE49-F238E27FC236}">
                <a16:creationId xmlns:a16="http://schemas.microsoft.com/office/drawing/2014/main" id="{88CCEA43-D36F-4183-B066-167974F1FBAB}"/>
              </a:ext>
            </a:extLst>
          </p:cNvPr>
          <p:cNvSpPr>
            <a:spLocks noChangeShapeType="1"/>
          </p:cNvSpPr>
          <p:nvPr/>
        </p:nvSpPr>
        <p:spPr bwMode="auto">
          <a:xfrm>
            <a:off x="3431704" y="17434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225">
            <a:extLst>
              <a:ext uri="{FF2B5EF4-FFF2-40B4-BE49-F238E27FC236}">
                <a16:creationId xmlns:a16="http://schemas.microsoft.com/office/drawing/2014/main" id="{3A3151B2-DC65-43ED-8CD8-32C476BA36D3}"/>
              </a:ext>
            </a:extLst>
          </p:cNvPr>
          <p:cNvSpPr>
            <a:spLocks noChangeShapeType="1"/>
          </p:cNvSpPr>
          <p:nvPr/>
        </p:nvSpPr>
        <p:spPr bwMode="auto">
          <a:xfrm>
            <a:off x="3431704" y="19847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Freeform 4">
            <a:extLst>
              <a:ext uri="{FF2B5EF4-FFF2-40B4-BE49-F238E27FC236}">
                <a16:creationId xmlns:a16="http://schemas.microsoft.com/office/drawing/2014/main" id="{18B8B094-E04B-4708-A0C1-25B37929117E}"/>
              </a:ext>
            </a:extLst>
          </p:cNvPr>
          <p:cNvSpPr>
            <a:spLocks/>
          </p:cNvSpPr>
          <p:nvPr/>
        </p:nvSpPr>
        <p:spPr bwMode="auto">
          <a:xfrm>
            <a:off x="10695631" y="2638253"/>
            <a:ext cx="312738" cy="1800225"/>
          </a:xfrm>
          <a:custGeom>
            <a:avLst/>
            <a:gdLst>
              <a:gd name="T0" fmla="*/ 2147483646 w 197"/>
              <a:gd name="T1" fmla="*/ 0 h 1134"/>
              <a:gd name="T2" fmla="*/ 0 w 197"/>
              <a:gd name="T3" fmla="*/ 2147483646 h 1134"/>
              <a:gd name="T4" fmla="*/ 2147483646 w 197"/>
              <a:gd name="T5" fmla="*/ 2147483646 h 1134"/>
              <a:gd name="T6" fmla="*/ 0 60000 65536"/>
              <a:gd name="T7" fmla="*/ 0 60000 65536"/>
              <a:gd name="T8" fmla="*/ 0 60000 65536"/>
              <a:gd name="T9" fmla="*/ 0 w 197"/>
              <a:gd name="T10" fmla="*/ 0 h 1134"/>
              <a:gd name="T11" fmla="*/ 197 w 197"/>
              <a:gd name="T12" fmla="*/ 1134 h 1134"/>
            </a:gdLst>
            <a:ahLst/>
            <a:cxnLst>
              <a:cxn ang="T6">
                <a:pos x="T0" y="T1"/>
              </a:cxn>
              <a:cxn ang="T7">
                <a:pos x="T2" y="T3"/>
              </a:cxn>
              <a:cxn ang="T8">
                <a:pos x="T4" y="T5"/>
              </a:cxn>
            </a:cxnLst>
            <a:rect l="T9" t="T10" r="T11" b="T12"/>
            <a:pathLst>
              <a:path w="197" h="1134">
                <a:moveTo>
                  <a:pt x="197" y="0"/>
                </a:moveTo>
                <a:lnTo>
                  <a:pt x="0" y="507"/>
                </a:lnTo>
                <a:lnTo>
                  <a:pt x="16" y="113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491" name="Group 5">
            <a:extLst>
              <a:ext uri="{FF2B5EF4-FFF2-40B4-BE49-F238E27FC236}">
                <a16:creationId xmlns:a16="http://schemas.microsoft.com/office/drawing/2014/main" id="{06947B06-E68D-4D27-BF08-4F8EBF67B5E3}"/>
              </a:ext>
            </a:extLst>
          </p:cNvPr>
          <p:cNvGrpSpPr>
            <a:grpSpLocks/>
          </p:cNvGrpSpPr>
          <p:nvPr/>
        </p:nvGrpSpPr>
        <p:grpSpPr bwMode="auto">
          <a:xfrm>
            <a:off x="5390207" y="5354464"/>
            <a:ext cx="639763" cy="1314450"/>
            <a:chOff x="617" y="262"/>
            <a:chExt cx="403" cy="828"/>
          </a:xfrm>
        </p:grpSpPr>
        <p:sp>
          <p:nvSpPr>
            <p:cNvPr id="20761" name="Rectangle 6">
              <a:extLst>
                <a:ext uri="{FF2B5EF4-FFF2-40B4-BE49-F238E27FC236}">
                  <a16:creationId xmlns:a16="http://schemas.microsoft.com/office/drawing/2014/main" id="{BF0CB5AF-9E90-4774-8A52-9C88FE5FCF4B}"/>
                </a:ext>
              </a:extLst>
            </p:cNvPr>
            <p:cNvSpPr>
              <a:spLocks noChangeArrowheads="1"/>
            </p:cNvSpPr>
            <p:nvPr/>
          </p:nvSpPr>
          <p:spPr bwMode="auto">
            <a:xfrm>
              <a:off x="623" y="598"/>
              <a:ext cx="393" cy="1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2" name="Text Box 7">
              <a:extLst>
                <a:ext uri="{FF2B5EF4-FFF2-40B4-BE49-F238E27FC236}">
                  <a16:creationId xmlns:a16="http://schemas.microsoft.com/office/drawing/2014/main" id="{2FD14EC6-76D2-4D3B-903A-0A5CE506CADC}"/>
                </a:ext>
              </a:extLst>
            </p:cNvPr>
            <p:cNvSpPr txBox="1">
              <a:spLocks noChangeArrowheads="1"/>
            </p:cNvSpPr>
            <p:nvPr/>
          </p:nvSpPr>
          <p:spPr bwMode="auto">
            <a:xfrm>
              <a:off x="730" y="262"/>
              <a:ext cx="18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763" name="Rectangle 8">
              <a:extLst>
                <a:ext uri="{FF2B5EF4-FFF2-40B4-BE49-F238E27FC236}">
                  <a16:creationId xmlns:a16="http://schemas.microsoft.com/office/drawing/2014/main" id="{6A5C034C-64A5-4E47-BBBE-B5690AB7A0AA}"/>
                </a:ext>
              </a:extLst>
            </p:cNvPr>
            <p:cNvSpPr>
              <a:spLocks noChangeArrowheads="1"/>
            </p:cNvSpPr>
            <p:nvPr/>
          </p:nvSpPr>
          <p:spPr bwMode="auto">
            <a:xfrm>
              <a:off x="617" y="289"/>
              <a:ext cx="403" cy="7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4" name="Line 9">
              <a:extLst>
                <a:ext uri="{FF2B5EF4-FFF2-40B4-BE49-F238E27FC236}">
                  <a16:creationId xmlns:a16="http://schemas.microsoft.com/office/drawing/2014/main" id="{B2EC9E61-307E-4C20-87E0-A1DB06F8BCF6}"/>
                </a:ext>
              </a:extLst>
            </p:cNvPr>
            <p:cNvSpPr>
              <a:spLocks noChangeShapeType="1"/>
            </p:cNvSpPr>
            <p:nvPr/>
          </p:nvSpPr>
          <p:spPr bwMode="auto">
            <a:xfrm>
              <a:off x="617" y="452"/>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5" name="Line 10">
              <a:extLst>
                <a:ext uri="{FF2B5EF4-FFF2-40B4-BE49-F238E27FC236}">
                  <a16:creationId xmlns:a16="http://schemas.microsoft.com/office/drawing/2014/main" id="{C85665F1-24F4-4164-86E0-DA47BA2B9FA1}"/>
                </a:ext>
              </a:extLst>
            </p:cNvPr>
            <p:cNvSpPr>
              <a:spLocks noChangeShapeType="1"/>
            </p:cNvSpPr>
            <p:nvPr/>
          </p:nvSpPr>
          <p:spPr bwMode="auto">
            <a:xfrm>
              <a:off x="617" y="603"/>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6" name="Line 11">
              <a:extLst>
                <a:ext uri="{FF2B5EF4-FFF2-40B4-BE49-F238E27FC236}">
                  <a16:creationId xmlns:a16="http://schemas.microsoft.com/office/drawing/2014/main" id="{E5960206-30B3-4A2E-B463-2DDC4B4FB71A}"/>
                </a:ext>
              </a:extLst>
            </p:cNvPr>
            <p:cNvSpPr>
              <a:spLocks noChangeShapeType="1"/>
            </p:cNvSpPr>
            <p:nvPr/>
          </p:nvSpPr>
          <p:spPr bwMode="auto">
            <a:xfrm>
              <a:off x="617" y="754"/>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7" name="Line 12">
              <a:extLst>
                <a:ext uri="{FF2B5EF4-FFF2-40B4-BE49-F238E27FC236}">
                  <a16:creationId xmlns:a16="http://schemas.microsoft.com/office/drawing/2014/main" id="{93B29B8D-8BDF-49BC-AF97-F6BB191A4919}"/>
                </a:ext>
              </a:extLst>
            </p:cNvPr>
            <p:cNvSpPr>
              <a:spLocks noChangeShapeType="1"/>
            </p:cNvSpPr>
            <p:nvPr/>
          </p:nvSpPr>
          <p:spPr bwMode="auto">
            <a:xfrm>
              <a:off x="617" y="906"/>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2" name="Line 13">
            <a:extLst>
              <a:ext uri="{FF2B5EF4-FFF2-40B4-BE49-F238E27FC236}">
                <a16:creationId xmlns:a16="http://schemas.microsoft.com/office/drawing/2014/main" id="{2A56984C-FDF5-4F36-B0A5-38948DB45C8B}"/>
              </a:ext>
            </a:extLst>
          </p:cNvPr>
          <p:cNvSpPr>
            <a:spLocks noChangeShapeType="1"/>
          </p:cNvSpPr>
          <p:nvPr/>
        </p:nvSpPr>
        <p:spPr bwMode="auto">
          <a:xfrm flipV="1">
            <a:off x="5822007" y="2566814"/>
            <a:ext cx="5040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14">
            <a:extLst>
              <a:ext uri="{FF2B5EF4-FFF2-40B4-BE49-F238E27FC236}">
                <a16:creationId xmlns:a16="http://schemas.microsoft.com/office/drawing/2014/main" id="{917C341D-ED18-429F-8D7E-C2FB46525360}"/>
              </a:ext>
            </a:extLst>
          </p:cNvPr>
          <p:cNvSpPr>
            <a:spLocks noChangeShapeType="1"/>
          </p:cNvSpPr>
          <p:nvPr/>
        </p:nvSpPr>
        <p:spPr bwMode="auto">
          <a:xfrm flipV="1">
            <a:off x="6469706" y="4438478"/>
            <a:ext cx="8651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15">
            <a:extLst>
              <a:ext uri="{FF2B5EF4-FFF2-40B4-BE49-F238E27FC236}">
                <a16:creationId xmlns:a16="http://schemas.microsoft.com/office/drawing/2014/main" id="{B7E55600-F3C5-471D-BC93-F0DB7754ACF6}"/>
              </a:ext>
            </a:extLst>
          </p:cNvPr>
          <p:cNvSpPr>
            <a:spLocks noChangeShapeType="1"/>
          </p:cNvSpPr>
          <p:nvPr/>
        </p:nvSpPr>
        <p:spPr bwMode="auto">
          <a:xfrm>
            <a:off x="3589981"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495" name="Picture 16">
            <a:extLst>
              <a:ext uri="{FF2B5EF4-FFF2-40B4-BE49-F238E27FC236}">
                <a16:creationId xmlns:a16="http://schemas.microsoft.com/office/drawing/2014/main" id="{F0B52E55-CAD3-4F43-BB45-FC28C7AFE494}"/>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190431" y="429560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6" name="Group 17">
            <a:extLst>
              <a:ext uri="{FF2B5EF4-FFF2-40B4-BE49-F238E27FC236}">
                <a16:creationId xmlns:a16="http://schemas.microsoft.com/office/drawing/2014/main" id="{03F1A6C5-8C6A-420E-8112-E52583875678}"/>
              </a:ext>
            </a:extLst>
          </p:cNvPr>
          <p:cNvGrpSpPr>
            <a:grpSpLocks/>
          </p:cNvGrpSpPr>
          <p:nvPr/>
        </p:nvGrpSpPr>
        <p:grpSpPr bwMode="auto">
          <a:xfrm>
            <a:off x="6326832" y="2206452"/>
            <a:ext cx="1439863" cy="863600"/>
            <a:chOff x="385" y="2795"/>
            <a:chExt cx="1769" cy="816"/>
          </a:xfrm>
        </p:grpSpPr>
        <p:sp>
          <p:nvSpPr>
            <p:cNvPr id="20744" name="Oval 18">
              <a:extLst>
                <a:ext uri="{FF2B5EF4-FFF2-40B4-BE49-F238E27FC236}">
                  <a16:creationId xmlns:a16="http://schemas.microsoft.com/office/drawing/2014/main" id="{16CF1376-776A-4BE9-9828-C6ED5F214AC0}"/>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5" name="Oval 19">
              <a:extLst>
                <a:ext uri="{FF2B5EF4-FFF2-40B4-BE49-F238E27FC236}">
                  <a16:creationId xmlns:a16="http://schemas.microsoft.com/office/drawing/2014/main" id="{056C5E7E-1192-4274-98B3-95B9C365AB45}"/>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6" name="Oval 20">
              <a:extLst>
                <a:ext uri="{FF2B5EF4-FFF2-40B4-BE49-F238E27FC236}">
                  <a16:creationId xmlns:a16="http://schemas.microsoft.com/office/drawing/2014/main" id="{6045DE0E-32AA-4B53-AED6-659D0AC1D275}"/>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7" name="Oval 21">
              <a:extLst>
                <a:ext uri="{FF2B5EF4-FFF2-40B4-BE49-F238E27FC236}">
                  <a16:creationId xmlns:a16="http://schemas.microsoft.com/office/drawing/2014/main" id="{30F16832-BB9D-441C-8960-217F6EE52DE2}"/>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8" name="Oval 22">
              <a:extLst>
                <a:ext uri="{FF2B5EF4-FFF2-40B4-BE49-F238E27FC236}">
                  <a16:creationId xmlns:a16="http://schemas.microsoft.com/office/drawing/2014/main" id="{342F6EC8-4D82-4759-9FCB-A2848E6776E8}"/>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9" name="Oval 23">
              <a:extLst>
                <a:ext uri="{FF2B5EF4-FFF2-40B4-BE49-F238E27FC236}">
                  <a16:creationId xmlns:a16="http://schemas.microsoft.com/office/drawing/2014/main" id="{6732D98E-334E-4CE1-844B-5A0072010A7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0" name="Oval 24">
              <a:extLst>
                <a:ext uri="{FF2B5EF4-FFF2-40B4-BE49-F238E27FC236}">
                  <a16:creationId xmlns:a16="http://schemas.microsoft.com/office/drawing/2014/main" id="{D699885E-52E0-4EAA-9A06-A2D93AD76766}"/>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1" name="Oval 25">
              <a:extLst>
                <a:ext uri="{FF2B5EF4-FFF2-40B4-BE49-F238E27FC236}">
                  <a16:creationId xmlns:a16="http://schemas.microsoft.com/office/drawing/2014/main" id="{BA79678B-67A3-4491-8894-E376401AA5F8}"/>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2" name="Oval 26">
              <a:extLst>
                <a:ext uri="{FF2B5EF4-FFF2-40B4-BE49-F238E27FC236}">
                  <a16:creationId xmlns:a16="http://schemas.microsoft.com/office/drawing/2014/main" id="{3F79AF1B-4EB3-4A4E-A1DE-A63198A23224}"/>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3" name="Oval 27">
              <a:extLst>
                <a:ext uri="{FF2B5EF4-FFF2-40B4-BE49-F238E27FC236}">
                  <a16:creationId xmlns:a16="http://schemas.microsoft.com/office/drawing/2014/main" id="{A16005C6-F4FF-4D70-86C5-66183234C69F}"/>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4" name="Oval 28">
              <a:extLst>
                <a:ext uri="{FF2B5EF4-FFF2-40B4-BE49-F238E27FC236}">
                  <a16:creationId xmlns:a16="http://schemas.microsoft.com/office/drawing/2014/main" id="{63A39B32-E2D3-4120-A35E-6E4180552A16}"/>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5" name="Oval 29">
              <a:extLst>
                <a:ext uri="{FF2B5EF4-FFF2-40B4-BE49-F238E27FC236}">
                  <a16:creationId xmlns:a16="http://schemas.microsoft.com/office/drawing/2014/main" id="{58DBCD71-6D62-420E-A228-F67F011D299E}"/>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6" name="Oval 30">
              <a:extLst>
                <a:ext uri="{FF2B5EF4-FFF2-40B4-BE49-F238E27FC236}">
                  <a16:creationId xmlns:a16="http://schemas.microsoft.com/office/drawing/2014/main" id="{CA8EF71B-6984-42BE-B0BB-45C2D43EFAFF}"/>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7" name="Oval 31">
              <a:extLst>
                <a:ext uri="{FF2B5EF4-FFF2-40B4-BE49-F238E27FC236}">
                  <a16:creationId xmlns:a16="http://schemas.microsoft.com/office/drawing/2014/main" id="{A694493D-6859-4A6D-A7A0-D26763E3E74A}"/>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8" name="Oval 32">
              <a:extLst>
                <a:ext uri="{FF2B5EF4-FFF2-40B4-BE49-F238E27FC236}">
                  <a16:creationId xmlns:a16="http://schemas.microsoft.com/office/drawing/2014/main" id="{722CFF68-40B1-4EAD-93A2-BCF85034F06F}"/>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9" name="Oval 33">
              <a:extLst>
                <a:ext uri="{FF2B5EF4-FFF2-40B4-BE49-F238E27FC236}">
                  <a16:creationId xmlns:a16="http://schemas.microsoft.com/office/drawing/2014/main" id="{A7CF4EAA-8118-4206-8B64-EFE6ABA77800}"/>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0" name="Freeform 34">
              <a:extLst>
                <a:ext uri="{FF2B5EF4-FFF2-40B4-BE49-F238E27FC236}">
                  <a16:creationId xmlns:a16="http://schemas.microsoft.com/office/drawing/2014/main" id="{9F7B9BD2-425B-4AE8-A80A-62FCF36050D8}"/>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497" name="Text Box 35">
            <a:extLst>
              <a:ext uri="{FF2B5EF4-FFF2-40B4-BE49-F238E27FC236}">
                <a16:creationId xmlns:a16="http://schemas.microsoft.com/office/drawing/2014/main" id="{A1933375-6D61-43CC-A449-CD37EBB8AFA5}"/>
              </a:ext>
            </a:extLst>
          </p:cNvPr>
          <p:cNvSpPr txBox="1">
            <a:spLocks noChangeArrowheads="1"/>
          </p:cNvSpPr>
          <p:nvPr/>
        </p:nvSpPr>
        <p:spPr bwMode="auto">
          <a:xfrm>
            <a:off x="1905944" y="2201690"/>
            <a:ext cx="1709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800" dirty="0">
                <a:solidFill>
                  <a:schemeClr val="folHlink"/>
                </a:solidFill>
                <a:latin typeface="微软雅黑" panose="020B0503020204020204" pitchFamily="34" charset="-122"/>
                <a:ea typeface="微软雅黑" panose="020B0503020204020204" pitchFamily="34" charset="-122"/>
              </a:rPr>
              <a:t>主机</a:t>
            </a:r>
            <a:r>
              <a:rPr lang="en-US" altLang="zh-CN" sz="2800" dirty="0">
                <a:solidFill>
                  <a:schemeClr val="folHlink"/>
                </a:solidFill>
                <a:latin typeface="微软雅黑" panose="020B0503020204020204" pitchFamily="34" charset="-122"/>
                <a:ea typeface="微软雅黑" panose="020B0503020204020204" pitchFamily="34" charset="-122"/>
              </a:rPr>
              <a:t>H</a:t>
            </a:r>
            <a:r>
              <a:rPr lang="en-US" altLang="zh-CN" sz="2800" baseline="-25000" dirty="0">
                <a:solidFill>
                  <a:schemeClr val="folHlink"/>
                </a:solidFill>
                <a:latin typeface="微软雅黑" panose="020B0503020204020204" pitchFamily="34" charset="-122"/>
                <a:ea typeface="微软雅黑" panose="020B0503020204020204" pitchFamily="34" charset="-122"/>
              </a:rPr>
              <a:t>1</a:t>
            </a:r>
          </a:p>
        </p:txBody>
      </p:sp>
      <p:pic>
        <p:nvPicPr>
          <p:cNvPr id="20498" name="Picture 36">
            <a:extLst>
              <a:ext uri="{FF2B5EF4-FFF2-40B4-BE49-F238E27FC236}">
                <a16:creationId xmlns:a16="http://schemas.microsoft.com/office/drawing/2014/main" id="{843C34CD-311D-41A4-8C01-33FC05D7B3BD}"/>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7341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9" name="Group 37">
            <a:extLst>
              <a:ext uri="{FF2B5EF4-FFF2-40B4-BE49-F238E27FC236}">
                <a16:creationId xmlns:a16="http://schemas.microsoft.com/office/drawing/2014/main" id="{3D53160D-35BC-4376-A41F-28A811FEC6C7}"/>
              </a:ext>
            </a:extLst>
          </p:cNvPr>
          <p:cNvGrpSpPr>
            <a:grpSpLocks/>
          </p:cNvGrpSpPr>
          <p:nvPr/>
        </p:nvGrpSpPr>
        <p:grpSpPr bwMode="auto">
          <a:xfrm>
            <a:off x="8846194" y="2206452"/>
            <a:ext cx="1439862" cy="863600"/>
            <a:chOff x="385" y="2795"/>
            <a:chExt cx="1769" cy="816"/>
          </a:xfrm>
        </p:grpSpPr>
        <p:sp>
          <p:nvSpPr>
            <p:cNvPr id="20727" name="Oval 38">
              <a:extLst>
                <a:ext uri="{FF2B5EF4-FFF2-40B4-BE49-F238E27FC236}">
                  <a16:creationId xmlns:a16="http://schemas.microsoft.com/office/drawing/2014/main" id="{72C289FD-5A93-47E3-B2E5-CA917504573B}"/>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8" name="Oval 39">
              <a:extLst>
                <a:ext uri="{FF2B5EF4-FFF2-40B4-BE49-F238E27FC236}">
                  <a16:creationId xmlns:a16="http://schemas.microsoft.com/office/drawing/2014/main" id="{E0C2FB4F-955B-4A0F-92EB-3DC75F53784D}"/>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9" name="Oval 40">
              <a:extLst>
                <a:ext uri="{FF2B5EF4-FFF2-40B4-BE49-F238E27FC236}">
                  <a16:creationId xmlns:a16="http://schemas.microsoft.com/office/drawing/2014/main" id="{7DEFC8C6-DCCD-45AF-AD34-CB4B55206474}"/>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0" name="Oval 41">
              <a:extLst>
                <a:ext uri="{FF2B5EF4-FFF2-40B4-BE49-F238E27FC236}">
                  <a16:creationId xmlns:a16="http://schemas.microsoft.com/office/drawing/2014/main" id="{E1A157C0-B1A6-46D0-B83A-83EB1F2C8346}"/>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1" name="Oval 42">
              <a:extLst>
                <a:ext uri="{FF2B5EF4-FFF2-40B4-BE49-F238E27FC236}">
                  <a16:creationId xmlns:a16="http://schemas.microsoft.com/office/drawing/2014/main" id="{C07F5107-7BE7-43EA-9D7D-FA63254378A7}"/>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2" name="Oval 43">
              <a:extLst>
                <a:ext uri="{FF2B5EF4-FFF2-40B4-BE49-F238E27FC236}">
                  <a16:creationId xmlns:a16="http://schemas.microsoft.com/office/drawing/2014/main" id="{B196D601-9520-484D-A6FD-68E13DA8A9A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3" name="Oval 44">
              <a:extLst>
                <a:ext uri="{FF2B5EF4-FFF2-40B4-BE49-F238E27FC236}">
                  <a16:creationId xmlns:a16="http://schemas.microsoft.com/office/drawing/2014/main" id="{BF9045F4-700B-44F6-85CB-3CDA2288D231}"/>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4" name="Oval 45">
              <a:extLst>
                <a:ext uri="{FF2B5EF4-FFF2-40B4-BE49-F238E27FC236}">
                  <a16:creationId xmlns:a16="http://schemas.microsoft.com/office/drawing/2014/main" id="{3FD022DC-DDCC-4059-9C71-1E643D939F22}"/>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5" name="Oval 46">
              <a:extLst>
                <a:ext uri="{FF2B5EF4-FFF2-40B4-BE49-F238E27FC236}">
                  <a16:creationId xmlns:a16="http://schemas.microsoft.com/office/drawing/2014/main" id="{6184A3BF-3301-4708-B846-DE5634E825A0}"/>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6" name="Oval 47">
              <a:extLst>
                <a:ext uri="{FF2B5EF4-FFF2-40B4-BE49-F238E27FC236}">
                  <a16:creationId xmlns:a16="http://schemas.microsoft.com/office/drawing/2014/main" id="{96EBB81E-341F-4AD4-845E-A2394A90A89D}"/>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7" name="Oval 48">
              <a:extLst>
                <a:ext uri="{FF2B5EF4-FFF2-40B4-BE49-F238E27FC236}">
                  <a16:creationId xmlns:a16="http://schemas.microsoft.com/office/drawing/2014/main" id="{D2AEE1D9-4632-4D61-80FC-98398FCF98D4}"/>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8" name="Oval 49">
              <a:extLst>
                <a:ext uri="{FF2B5EF4-FFF2-40B4-BE49-F238E27FC236}">
                  <a16:creationId xmlns:a16="http://schemas.microsoft.com/office/drawing/2014/main" id="{6B94572E-BCE2-4A35-99E4-8E5DF52BC7BA}"/>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9" name="Oval 50">
              <a:extLst>
                <a:ext uri="{FF2B5EF4-FFF2-40B4-BE49-F238E27FC236}">
                  <a16:creationId xmlns:a16="http://schemas.microsoft.com/office/drawing/2014/main" id="{7F8E09B7-F440-4836-9C74-609706293D2B}"/>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0" name="Oval 51">
              <a:extLst>
                <a:ext uri="{FF2B5EF4-FFF2-40B4-BE49-F238E27FC236}">
                  <a16:creationId xmlns:a16="http://schemas.microsoft.com/office/drawing/2014/main" id="{BC93EBF6-7033-417F-AA3F-0AB950259741}"/>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1" name="Oval 52">
              <a:extLst>
                <a:ext uri="{FF2B5EF4-FFF2-40B4-BE49-F238E27FC236}">
                  <a16:creationId xmlns:a16="http://schemas.microsoft.com/office/drawing/2014/main" id="{B448D032-CF22-47A6-A0CE-F6F630AFD527}"/>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2" name="Oval 53">
              <a:extLst>
                <a:ext uri="{FF2B5EF4-FFF2-40B4-BE49-F238E27FC236}">
                  <a16:creationId xmlns:a16="http://schemas.microsoft.com/office/drawing/2014/main" id="{FDB43185-8E2A-42CD-A644-B220E8317BF8}"/>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3" name="Freeform 54">
              <a:extLst>
                <a:ext uri="{FF2B5EF4-FFF2-40B4-BE49-F238E27FC236}">
                  <a16:creationId xmlns:a16="http://schemas.microsoft.com/office/drawing/2014/main" id="{8A2842BB-61A8-430D-AA97-0793DD70A1CD}"/>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grpSp>
        <p:nvGrpSpPr>
          <p:cNvPr id="20500" name="Group 55">
            <a:extLst>
              <a:ext uri="{FF2B5EF4-FFF2-40B4-BE49-F238E27FC236}">
                <a16:creationId xmlns:a16="http://schemas.microsoft.com/office/drawing/2014/main" id="{85CCD3E0-A9C7-478A-A991-2B84F7EE5B4F}"/>
              </a:ext>
            </a:extLst>
          </p:cNvPr>
          <p:cNvGrpSpPr>
            <a:grpSpLocks/>
          </p:cNvGrpSpPr>
          <p:nvPr/>
        </p:nvGrpSpPr>
        <p:grpSpPr bwMode="auto">
          <a:xfrm>
            <a:off x="7261870" y="3862215"/>
            <a:ext cx="415925" cy="504825"/>
            <a:chOff x="4416" y="2717"/>
            <a:chExt cx="404" cy="577"/>
          </a:xfrm>
        </p:grpSpPr>
        <p:sp>
          <p:nvSpPr>
            <p:cNvPr id="20679" name="AutoShape 56">
              <a:extLst>
                <a:ext uri="{FF2B5EF4-FFF2-40B4-BE49-F238E27FC236}">
                  <a16:creationId xmlns:a16="http://schemas.microsoft.com/office/drawing/2014/main" id="{749A3120-833D-4CBA-8573-A827A523AB28}"/>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80" name="Group 57">
              <a:extLst>
                <a:ext uri="{FF2B5EF4-FFF2-40B4-BE49-F238E27FC236}">
                  <a16:creationId xmlns:a16="http://schemas.microsoft.com/office/drawing/2014/main" id="{01D04458-62E6-4AD5-B7EC-55AFF3FB24FC}"/>
                </a:ext>
              </a:extLst>
            </p:cNvPr>
            <p:cNvGrpSpPr>
              <a:grpSpLocks/>
            </p:cNvGrpSpPr>
            <p:nvPr/>
          </p:nvGrpSpPr>
          <p:grpSpPr bwMode="auto">
            <a:xfrm>
              <a:off x="4562" y="3066"/>
              <a:ext cx="13" cy="70"/>
              <a:chOff x="4562" y="3066"/>
              <a:chExt cx="13" cy="70"/>
            </a:xfrm>
          </p:grpSpPr>
          <p:sp>
            <p:nvSpPr>
              <p:cNvPr id="20725" name="Rectangle 58">
                <a:extLst>
                  <a:ext uri="{FF2B5EF4-FFF2-40B4-BE49-F238E27FC236}">
                    <a16:creationId xmlns:a16="http://schemas.microsoft.com/office/drawing/2014/main" id="{95CD5794-D32B-47E3-8B27-2A6CE90AAD11}"/>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6" name="Line 59">
                <a:extLst>
                  <a:ext uri="{FF2B5EF4-FFF2-40B4-BE49-F238E27FC236}">
                    <a16:creationId xmlns:a16="http://schemas.microsoft.com/office/drawing/2014/main" id="{FD61F521-D0C6-4EC5-9F26-183DBF8B41B2}"/>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81" name="Rectangle 60">
              <a:extLst>
                <a:ext uri="{FF2B5EF4-FFF2-40B4-BE49-F238E27FC236}">
                  <a16:creationId xmlns:a16="http://schemas.microsoft.com/office/drawing/2014/main" id="{F8BEDBDC-5AB9-4D0C-80EA-6D7AA49D00C7}"/>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2" name="Freeform 61">
              <a:extLst>
                <a:ext uri="{FF2B5EF4-FFF2-40B4-BE49-F238E27FC236}">
                  <a16:creationId xmlns:a16="http://schemas.microsoft.com/office/drawing/2014/main" id="{0B9D7797-9F5F-4AD7-8DEC-E96E00B326A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3" name="Freeform 62">
              <a:extLst>
                <a:ext uri="{FF2B5EF4-FFF2-40B4-BE49-F238E27FC236}">
                  <a16:creationId xmlns:a16="http://schemas.microsoft.com/office/drawing/2014/main" id="{F69E64CC-E20D-4984-92EC-412042C4B295}"/>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84" name="Freeform 63">
              <a:extLst>
                <a:ext uri="{FF2B5EF4-FFF2-40B4-BE49-F238E27FC236}">
                  <a16:creationId xmlns:a16="http://schemas.microsoft.com/office/drawing/2014/main" id="{0E2875FD-9CDA-4606-8B86-B872D908437E}"/>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85" name="Freeform 64">
              <a:extLst>
                <a:ext uri="{FF2B5EF4-FFF2-40B4-BE49-F238E27FC236}">
                  <a16:creationId xmlns:a16="http://schemas.microsoft.com/office/drawing/2014/main" id="{91784C13-32B6-4D6B-8F48-8FBB6C058620}"/>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86" name="Freeform 65">
              <a:extLst>
                <a:ext uri="{FF2B5EF4-FFF2-40B4-BE49-F238E27FC236}">
                  <a16:creationId xmlns:a16="http://schemas.microsoft.com/office/drawing/2014/main" id="{0A2A28C3-7C3D-4748-AB36-55DF5E1DD5F7}"/>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87" name="Freeform 66">
              <a:extLst>
                <a:ext uri="{FF2B5EF4-FFF2-40B4-BE49-F238E27FC236}">
                  <a16:creationId xmlns:a16="http://schemas.microsoft.com/office/drawing/2014/main" id="{436F3C24-9801-40CB-8CA4-0C5988F2D01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88" name="Rectangle 67">
              <a:extLst>
                <a:ext uri="{FF2B5EF4-FFF2-40B4-BE49-F238E27FC236}">
                  <a16:creationId xmlns:a16="http://schemas.microsoft.com/office/drawing/2014/main" id="{86EADB1E-E24C-4F63-AA89-DB0EF1569BC2}"/>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9" name="Line 68">
              <a:extLst>
                <a:ext uri="{FF2B5EF4-FFF2-40B4-BE49-F238E27FC236}">
                  <a16:creationId xmlns:a16="http://schemas.microsoft.com/office/drawing/2014/main" id="{AC9DEC25-FAA6-4BD2-A422-371E59841A1E}"/>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0" name="Freeform 69">
              <a:extLst>
                <a:ext uri="{FF2B5EF4-FFF2-40B4-BE49-F238E27FC236}">
                  <a16:creationId xmlns:a16="http://schemas.microsoft.com/office/drawing/2014/main" id="{466FFF28-D437-48EC-9A73-6AFDFCE1F34C}"/>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91" name="Freeform 70">
              <a:extLst>
                <a:ext uri="{FF2B5EF4-FFF2-40B4-BE49-F238E27FC236}">
                  <a16:creationId xmlns:a16="http://schemas.microsoft.com/office/drawing/2014/main" id="{50D7C0B1-27A5-4545-A63C-CB3D1F8DDC67}"/>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92" name="Freeform 71">
              <a:extLst>
                <a:ext uri="{FF2B5EF4-FFF2-40B4-BE49-F238E27FC236}">
                  <a16:creationId xmlns:a16="http://schemas.microsoft.com/office/drawing/2014/main" id="{A882E0E0-AE76-48AB-8A77-C2899FB1AB97}"/>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93" name="Rectangle 72">
              <a:extLst>
                <a:ext uri="{FF2B5EF4-FFF2-40B4-BE49-F238E27FC236}">
                  <a16:creationId xmlns:a16="http://schemas.microsoft.com/office/drawing/2014/main" id="{74945914-6458-450A-AB1D-A19977066635}"/>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4" name="Rectangle 73">
              <a:extLst>
                <a:ext uri="{FF2B5EF4-FFF2-40B4-BE49-F238E27FC236}">
                  <a16:creationId xmlns:a16="http://schemas.microsoft.com/office/drawing/2014/main" id="{FD466C4E-2380-46EB-97A9-85D91A4C53DA}"/>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5" name="Rectangle 74">
              <a:extLst>
                <a:ext uri="{FF2B5EF4-FFF2-40B4-BE49-F238E27FC236}">
                  <a16:creationId xmlns:a16="http://schemas.microsoft.com/office/drawing/2014/main" id="{A976988F-FB65-407D-98A9-F827FF479C0D}"/>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6" name="Rectangle 75">
              <a:extLst>
                <a:ext uri="{FF2B5EF4-FFF2-40B4-BE49-F238E27FC236}">
                  <a16:creationId xmlns:a16="http://schemas.microsoft.com/office/drawing/2014/main" id="{0921B411-80B4-4AD4-BD49-D88467E6E1E7}"/>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7" name="Oval 76">
              <a:extLst>
                <a:ext uri="{FF2B5EF4-FFF2-40B4-BE49-F238E27FC236}">
                  <a16:creationId xmlns:a16="http://schemas.microsoft.com/office/drawing/2014/main" id="{AE651540-D9FD-44AA-97CB-B7AF843F2698}"/>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8" name="Rectangle 77">
              <a:extLst>
                <a:ext uri="{FF2B5EF4-FFF2-40B4-BE49-F238E27FC236}">
                  <a16:creationId xmlns:a16="http://schemas.microsoft.com/office/drawing/2014/main" id="{D3A3DBA4-B854-4C21-9D29-EDE4AAEF7D04}"/>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9" name="Freeform 78">
              <a:extLst>
                <a:ext uri="{FF2B5EF4-FFF2-40B4-BE49-F238E27FC236}">
                  <a16:creationId xmlns:a16="http://schemas.microsoft.com/office/drawing/2014/main" id="{D3FC4572-A9BD-4E39-AA37-2CE973534E9A}"/>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700" name="Group 79">
              <a:extLst>
                <a:ext uri="{FF2B5EF4-FFF2-40B4-BE49-F238E27FC236}">
                  <a16:creationId xmlns:a16="http://schemas.microsoft.com/office/drawing/2014/main" id="{C0D3D999-DA85-4F25-BE6A-30DF1A5E8733}"/>
                </a:ext>
              </a:extLst>
            </p:cNvPr>
            <p:cNvGrpSpPr>
              <a:grpSpLocks/>
            </p:cNvGrpSpPr>
            <p:nvPr/>
          </p:nvGrpSpPr>
          <p:grpSpPr bwMode="auto">
            <a:xfrm>
              <a:off x="4455" y="2913"/>
              <a:ext cx="126" cy="116"/>
              <a:chOff x="4455" y="2913"/>
              <a:chExt cx="126" cy="116"/>
            </a:xfrm>
          </p:grpSpPr>
          <p:sp>
            <p:nvSpPr>
              <p:cNvPr id="20723" name="Oval 80">
                <a:extLst>
                  <a:ext uri="{FF2B5EF4-FFF2-40B4-BE49-F238E27FC236}">
                    <a16:creationId xmlns:a16="http://schemas.microsoft.com/office/drawing/2014/main" id="{ADE5B6CD-F9D9-48CB-8766-B96B896A59CF}"/>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4" name="Oval 81">
                <a:extLst>
                  <a:ext uri="{FF2B5EF4-FFF2-40B4-BE49-F238E27FC236}">
                    <a16:creationId xmlns:a16="http://schemas.microsoft.com/office/drawing/2014/main" id="{C1D1F8EF-702D-4128-8CBC-B1202BC03399}"/>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701" name="Group 82">
              <a:extLst>
                <a:ext uri="{FF2B5EF4-FFF2-40B4-BE49-F238E27FC236}">
                  <a16:creationId xmlns:a16="http://schemas.microsoft.com/office/drawing/2014/main" id="{7686744E-B324-455F-A4D9-55EE13EB1C0A}"/>
                </a:ext>
              </a:extLst>
            </p:cNvPr>
            <p:cNvGrpSpPr>
              <a:grpSpLocks/>
            </p:cNvGrpSpPr>
            <p:nvPr/>
          </p:nvGrpSpPr>
          <p:grpSpPr bwMode="auto">
            <a:xfrm>
              <a:off x="4504" y="3136"/>
              <a:ext cx="43" cy="112"/>
              <a:chOff x="4504" y="3136"/>
              <a:chExt cx="43" cy="112"/>
            </a:xfrm>
          </p:grpSpPr>
          <p:sp>
            <p:nvSpPr>
              <p:cNvPr id="20714" name="Rectangle 83">
                <a:extLst>
                  <a:ext uri="{FF2B5EF4-FFF2-40B4-BE49-F238E27FC236}">
                    <a16:creationId xmlns:a16="http://schemas.microsoft.com/office/drawing/2014/main" id="{01C66BAB-BFD7-403C-883D-342EC8895966}"/>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715" name="Group 84">
                <a:extLst>
                  <a:ext uri="{FF2B5EF4-FFF2-40B4-BE49-F238E27FC236}">
                    <a16:creationId xmlns:a16="http://schemas.microsoft.com/office/drawing/2014/main" id="{73FB97FD-62F6-40D8-B6D9-336F512BC484}"/>
                  </a:ext>
                </a:extLst>
              </p:cNvPr>
              <p:cNvGrpSpPr>
                <a:grpSpLocks/>
              </p:cNvGrpSpPr>
              <p:nvPr/>
            </p:nvGrpSpPr>
            <p:grpSpPr bwMode="auto">
              <a:xfrm>
                <a:off x="4504" y="3149"/>
                <a:ext cx="43" cy="87"/>
                <a:chOff x="4504" y="3149"/>
                <a:chExt cx="43" cy="87"/>
              </a:xfrm>
            </p:grpSpPr>
            <p:sp>
              <p:nvSpPr>
                <p:cNvPr id="20716" name="Line 85">
                  <a:extLst>
                    <a:ext uri="{FF2B5EF4-FFF2-40B4-BE49-F238E27FC236}">
                      <a16:creationId xmlns:a16="http://schemas.microsoft.com/office/drawing/2014/main" id="{B5D99836-AB9D-4F3A-813F-B200D2491A58}"/>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7" name="Line 86">
                  <a:extLst>
                    <a:ext uri="{FF2B5EF4-FFF2-40B4-BE49-F238E27FC236}">
                      <a16:creationId xmlns:a16="http://schemas.microsoft.com/office/drawing/2014/main" id="{506E21B6-178F-4C53-B1E2-EE1C8966CAF0}"/>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8" name="Line 87">
                  <a:extLst>
                    <a:ext uri="{FF2B5EF4-FFF2-40B4-BE49-F238E27FC236}">
                      <a16:creationId xmlns:a16="http://schemas.microsoft.com/office/drawing/2014/main" id="{6E0A36FC-9132-48E0-AAD1-559C1A2A9C79}"/>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9" name="Line 88">
                  <a:extLst>
                    <a:ext uri="{FF2B5EF4-FFF2-40B4-BE49-F238E27FC236}">
                      <a16:creationId xmlns:a16="http://schemas.microsoft.com/office/drawing/2014/main" id="{7EAC0FD5-E2E6-4560-B611-78A0502F5129}"/>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0" name="Line 89">
                  <a:extLst>
                    <a:ext uri="{FF2B5EF4-FFF2-40B4-BE49-F238E27FC236}">
                      <a16:creationId xmlns:a16="http://schemas.microsoft.com/office/drawing/2014/main" id="{FFE13D45-1625-4FF0-81BF-A886642649C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1" name="Line 90">
                  <a:extLst>
                    <a:ext uri="{FF2B5EF4-FFF2-40B4-BE49-F238E27FC236}">
                      <a16:creationId xmlns:a16="http://schemas.microsoft.com/office/drawing/2014/main" id="{8573ABE2-0899-4F4B-BB78-3CB01EC5DE76}"/>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2" name="Line 91">
                  <a:extLst>
                    <a:ext uri="{FF2B5EF4-FFF2-40B4-BE49-F238E27FC236}">
                      <a16:creationId xmlns:a16="http://schemas.microsoft.com/office/drawing/2014/main" id="{BF7B1E3D-6C05-4E2A-BF4C-722B592F164C}"/>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702" name="Rectangle 92">
              <a:extLst>
                <a:ext uri="{FF2B5EF4-FFF2-40B4-BE49-F238E27FC236}">
                  <a16:creationId xmlns:a16="http://schemas.microsoft.com/office/drawing/2014/main" id="{E6770B5D-E91E-4BDD-AD80-97EA9D854DBA}"/>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03" name="Freeform 93">
              <a:extLst>
                <a:ext uri="{FF2B5EF4-FFF2-40B4-BE49-F238E27FC236}">
                  <a16:creationId xmlns:a16="http://schemas.microsoft.com/office/drawing/2014/main" id="{43033F77-9953-4161-A3C6-4347C2492084}"/>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704" name="Freeform 94">
              <a:extLst>
                <a:ext uri="{FF2B5EF4-FFF2-40B4-BE49-F238E27FC236}">
                  <a16:creationId xmlns:a16="http://schemas.microsoft.com/office/drawing/2014/main" id="{953CA7F7-4D58-4C3F-9768-9CC31AED1B39}"/>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705" name="Freeform 95">
              <a:extLst>
                <a:ext uri="{FF2B5EF4-FFF2-40B4-BE49-F238E27FC236}">
                  <a16:creationId xmlns:a16="http://schemas.microsoft.com/office/drawing/2014/main" id="{EEF3C7DB-409F-49AF-8B8C-CF10BADF49B8}"/>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706" name="Freeform 96">
              <a:extLst>
                <a:ext uri="{FF2B5EF4-FFF2-40B4-BE49-F238E27FC236}">
                  <a16:creationId xmlns:a16="http://schemas.microsoft.com/office/drawing/2014/main" id="{8D4DED5E-2A4F-4A88-85AF-1E5E3725EC83}"/>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707" name="Freeform 97">
              <a:extLst>
                <a:ext uri="{FF2B5EF4-FFF2-40B4-BE49-F238E27FC236}">
                  <a16:creationId xmlns:a16="http://schemas.microsoft.com/office/drawing/2014/main" id="{97956475-DEC5-4319-85D6-059091E38DD9}"/>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708" name="Freeform 98">
              <a:extLst>
                <a:ext uri="{FF2B5EF4-FFF2-40B4-BE49-F238E27FC236}">
                  <a16:creationId xmlns:a16="http://schemas.microsoft.com/office/drawing/2014/main" id="{03DF795F-6328-41AF-AEAA-68A3F422F784}"/>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709" name="Freeform 99">
              <a:extLst>
                <a:ext uri="{FF2B5EF4-FFF2-40B4-BE49-F238E27FC236}">
                  <a16:creationId xmlns:a16="http://schemas.microsoft.com/office/drawing/2014/main" id="{2E3DF039-6072-4332-B39A-7D2DA5BCF37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710" name="Freeform 100">
              <a:extLst>
                <a:ext uri="{FF2B5EF4-FFF2-40B4-BE49-F238E27FC236}">
                  <a16:creationId xmlns:a16="http://schemas.microsoft.com/office/drawing/2014/main" id="{D3B36AE9-43D0-4F34-A383-8226759000C6}"/>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711" name="Freeform 101">
              <a:extLst>
                <a:ext uri="{FF2B5EF4-FFF2-40B4-BE49-F238E27FC236}">
                  <a16:creationId xmlns:a16="http://schemas.microsoft.com/office/drawing/2014/main" id="{67B72215-9E17-440B-A506-9A31321E3ADE}"/>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712" name="Freeform 102">
              <a:extLst>
                <a:ext uri="{FF2B5EF4-FFF2-40B4-BE49-F238E27FC236}">
                  <a16:creationId xmlns:a16="http://schemas.microsoft.com/office/drawing/2014/main" id="{4BD0138F-DAD2-4080-B989-FAD640673C2B}"/>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13" name="Freeform 103">
              <a:extLst>
                <a:ext uri="{FF2B5EF4-FFF2-40B4-BE49-F238E27FC236}">
                  <a16:creationId xmlns:a16="http://schemas.microsoft.com/office/drawing/2014/main" id="{570E1D53-FE24-47DB-B29D-846D9D3BDA1A}"/>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1" name="Picture 104">
            <a:extLst>
              <a:ext uri="{FF2B5EF4-FFF2-40B4-BE49-F238E27FC236}">
                <a16:creationId xmlns:a16="http://schemas.microsoft.com/office/drawing/2014/main" id="{C6444B84-B2FF-4A39-81E7-FD5178473578}"/>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414394" y="3285953"/>
            <a:ext cx="989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2" name="Picture 105">
            <a:extLst>
              <a:ext uri="{FF2B5EF4-FFF2-40B4-BE49-F238E27FC236}">
                <a16:creationId xmlns:a16="http://schemas.microsoft.com/office/drawing/2014/main" id="{C3C44D04-D5C3-4A17-8DC0-8437283FD859}"/>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519419" y="4294014"/>
            <a:ext cx="520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3" name="Picture 106">
            <a:extLst>
              <a:ext uri="{FF2B5EF4-FFF2-40B4-BE49-F238E27FC236}">
                <a16:creationId xmlns:a16="http://schemas.microsoft.com/office/drawing/2014/main" id="{CC7F5760-F479-42DA-9346-E4BB3B4014E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81031"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04" name="Group 107">
            <a:extLst>
              <a:ext uri="{FF2B5EF4-FFF2-40B4-BE49-F238E27FC236}">
                <a16:creationId xmlns:a16="http://schemas.microsoft.com/office/drawing/2014/main" id="{7114DF59-FC57-454C-AC75-CA0665AD6575}"/>
              </a:ext>
            </a:extLst>
          </p:cNvPr>
          <p:cNvGrpSpPr>
            <a:grpSpLocks/>
          </p:cNvGrpSpPr>
          <p:nvPr/>
        </p:nvGrpSpPr>
        <p:grpSpPr bwMode="auto">
          <a:xfrm flipH="1">
            <a:off x="10806757" y="3935240"/>
            <a:ext cx="415925" cy="504825"/>
            <a:chOff x="4416" y="2717"/>
            <a:chExt cx="404" cy="577"/>
          </a:xfrm>
        </p:grpSpPr>
        <p:sp>
          <p:nvSpPr>
            <p:cNvPr id="20631" name="AutoShape 108">
              <a:extLst>
                <a:ext uri="{FF2B5EF4-FFF2-40B4-BE49-F238E27FC236}">
                  <a16:creationId xmlns:a16="http://schemas.microsoft.com/office/drawing/2014/main" id="{6EBFF2D4-9902-4536-B04C-9818BC0A8281}"/>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32" name="Group 109">
              <a:extLst>
                <a:ext uri="{FF2B5EF4-FFF2-40B4-BE49-F238E27FC236}">
                  <a16:creationId xmlns:a16="http://schemas.microsoft.com/office/drawing/2014/main" id="{E6DD2F0D-112A-47F9-B530-0F1C52B2ECAE}"/>
                </a:ext>
              </a:extLst>
            </p:cNvPr>
            <p:cNvGrpSpPr>
              <a:grpSpLocks/>
            </p:cNvGrpSpPr>
            <p:nvPr/>
          </p:nvGrpSpPr>
          <p:grpSpPr bwMode="auto">
            <a:xfrm>
              <a:off x="4562" y="3066"/>
              <a:ext cx="13" cy="70"/>
              <a:chOff x="4562" y="3066"/>
              <a:chExt cx="13" cy="70"/>
            </a:xfrm>
          </p:grpSpPr>
          <p:sp>
            <p:nvSpPr>
              <p:cNvPr id="20677" name="Rectangle 110">
                <a:extLst>
                  <a:ext uri="{FF2B5EF4-FFF2-40B4-BE49-F238E27FC236}">
                    <a16:creationId xmlns:a16="http://schemas.microsoft.com/office/drawing/2014/main" id="{E8D3F905-DDC8-4D1E-9DE4-0FD459C6EE54}"/>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8" name="Line 111">
                <a:extLst>
                  <a:ext uri="{FF2B5EF4-FFF2-40B4-BE49-F238E27FC236}">
                    <a16:creationId xmlns:a16="http://schemas.microsoft.com/office/drawing/2014/main" id="{5683F65A-E17C-4E07-AE3D-4A73358A4388}"/>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33" name="Rectangle 112">
              <a:extLst>
                <a:ext uri="{FF2B5EF4-FFF2-40B4-BE49-F238E27FC236}">
                  <a16:creationId xmlns:a16="http://schemas.microsoft.com/office/drawing/2014/main" id="{FEF3FCE1-D23D-435E-A39D-4DFAA510ADFE}"/>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34" name="Freeform 113">
              <a:extLst>
                <a:ext uri="{FF2B5EF4-FFF2-40B4-BE49-F238E27FC236}">
                  <a16:creationId xmlns:a16="http://schemas.microsoft.com/office/drawing/2014/main" id="{14D1DFA1-775A-4547-91CF-D4344010F3B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35" name="Freeform 114">
              <a:extLst>
                <a:ext uri="{FF2B5EF4-FFF2-40B4-BE49-F238E27FC236}">
                  <a16:creationId xmlns:a16="http://schemas.microsoft.com/office/drawing/2014/main" id="{2C247652-7553-4A1F-BD03-E4DE50177C79}"/>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36" name="Freeform 115">
              <a:extLst>
                <a:ext uri="{FF2B5EF4-FFF2-40B4-BE49-F238E27FC236}">
                  <a16:creationId xmlns:a16="http://schemas.microsoft.com/office/drawing/2014/main" id="{78852130-2DAD-4B03-8475-D9957A93EEEF}"/>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37" name="Freeform 116">
              <a:extLst>
                <a:ext uri="{FF2B5EF4-FFF2-40B4-BE49-F238E27FC236}">
                  <a16:creationId xmlns:a16="http://schemas.microsoft.com/office/drawing/2014/main" id="{A802CA2E-DAE3-4BD3-9665-8152E97DFBDA}"/>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38" name="Freeform 117">
              <a:extLst>
                <a:ext uri="{FF2B5EF4-FFF2-40B4-BE49-F238E27FC236}">
                  <a16:creationId xmlns:a16="http://schemas.microsoft.com/office/drawing/2014/main" id="{0665A552-3368-460A-B722-032BC3FC038A}"/>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39" name="Freeform 118">
              <a:extLst>
                <a:ext uri="{FF2B5EF4-FFF2-40B4-BE49-F238E27FC236}">
                  <a16:creationId xmlns:a16="http://schemas.microsoft.com/office/drawing/2014/main" id="{B264F891-4D9D-4ECA-9F58-64A455438C7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40" name="Rectangle 119">
              <a:extLst>
                <a:ext uri="{FF2B5EF4-FFF2-40B4-BE49-F238E27FC236}">
                  <a16:creationId xmlns:a16="http://schemas.microsoft.com/office/drawing/2014/main" id="{A0E1AFF8-249E-4768-AAC9-FA3CE05F7065}"/>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1" name="Line 120">
              <a:extLst>
                <a:ext uri="{FF2B5EF4-FFF2-40B4-BE49-F238E27FC236}">
                  <a16:creationId xmlns:a16="http://schemas.microsoft.com/office/drawing/2014/main" id="{F1011B0D-12A7-4639-9C93-B48E4A20B3B9}"/>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42" name="Freeform 121">
              <a:extLst>
                <a:ext uri="{FF2B5EF4-FFF2-40B4-BE49-F238E27FC236}">
                  <a16:creationId xmlns:a16="http://schemas.microsoft.com/office/drawing/2014/main" id="{F9422DB1-1FAD-48E9-9131-9D39DB6B5F7E}"/>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43" name="Freeform 122">
              <a:extLst>
                <a:ext uri="{FF2B5EF4-FFF2-40B4-BE49-F238E27FC236}">
                  <a16:creationId xmlns:a16="http://schemas.microsoft.com/office/drawing/2014/main" id="{D4E97741-F37A-4FB0-82EE-8D292C2A0054}"/>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44" name="Freeform 123">
              <a:extLst>
                <a:ext uri="{FF2B5EF4-FFF2-40B4-BE49-F238E27FC236}">
                  <a16:creationId xmlns:a16="http://schemas.microsoft.com/office/drawing/2014/main" id="{5992F970-C008-4655-8C38-34C47839DA6B}"/>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45" name="Rectangle 124">
              <a:extLst>
                <a:ext uri="{FF2B5EF4-FFF2-40B4-BE49-F238E27FC236}">
                  <a16:creationId xmlns:a16="http://schemas.microsoft.com/office/drawing/2014/main" id="{4112D3D8-83DE-4ABC-8C58-5AC7A6487D02}"/>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6" name="Rectangle 125">
              <a:extLst>
                <a:ext uri="{FF2B5EF4-FFF2-40B4-BE49-F238E27FC236}">
                  <a16:creationId xmlns:a16="http://schemas.microsoft.com/office/drawing/2014/main" id="{34411CCE-4045-4B61-AA9D-18292D80A12F}"/>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7" name="Rectangle 126">
              <a:extLst>
                <a:ext uri="{FF2B5EF4-FFF2-40B4-BE49-F238E27FC236}">
                  <a16:creationId xmlns:a16="http://schemas.microsoft.com/office/drawing/2014/main" id="{DEFF6400-E534-4CEE-8456-4C847D4A76D9}"/>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8" name="Rectangle 127">
              <a:extLst>
                <a:ext uri="{FF2B5EF4-FFF2-40B4-BE49-F238E27FC236}">
                  <a16:creationId xmlns:a16="http://schemas.microsoft.com/office/drawing/2014/main" id="{1A07C00C-6620-4DCE-9C77-9E58FB84E491}"/>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9" name="Oval 128">
              <a:extLst>
                <a:ext uri="{FF2B5EF4-FFF2-40B4-BE49-F238E27FC236}">
                  <a16:creationId xmlns:a16="http://schemas.microsoft.com/office/drawing/2014/main" id="{3F6EAB51-3560-404C-9D5C-CBBC5DA740BD}"/>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0" name="Rectangle 129">
              <a:extLst>
                <a:ext uri="{FF2B5EF4-FFF2-40B4-BE49-F238E27FC236}">
                  <a16:creationId xmlns:a16="http://schemas.microsoft.com/office/drawing/2014/main" id="{FE71D498-AD0C-499B-8AD7-65B582F95693}"/>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1" name="Freeform 130">
              <a:extLst>
                <a:ext uri="{FF2B5EF4-FFF2-40B4-BE49-F238E27FC236}">
                  <a16:creationId xmlns:a16="http://schemas.microsoft.com/office/drawing/2014/main" id="{894C444B-76CE-4641-810F-D02C3635E236}"/>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652" name="Group 131">
              <a:extLst>
                <a:ext uri="{FF2B5EF4-FFF2-40B4-BE49-F238E27FC236}">
                  <a16:creationId xmlns:a16="http://schemas.microsoft.com/office/drawing/2014/main" id="{83EE02EB-3770-4845-A91A-FFA5C9260BB1}"/>
                </a:ext>
              </a:extLst>
            </p:cNvPr>
            <p:cNvGrpSpPr>
              <a:grpSpLocks/>
            </p:cNvGrpSpPr>
            <p:nvPr/>
          </p:nvGrpSpPr>
          <p:grpSpPr bwMode="auto">
            <a:xfrm>
              <a:off x="4455" y="2913"/>
              <a:ext cx="126" cy="116"/>
              <a:chOff x="4455" y="2913"/>
              <a:chExt cx="126" cy="116"/>
            </a:xfrm>
          </p:grpSpPr>
          <p:sp>
            <p:nvSpPr>
              <p:cNvPr id="20675" name="Oval 132">
                <a:extLst>
                  <a:ext uri="{FF2B5EF4-FFF2-40B4-BE49-F238E27FC236}">
                    <a16:creationId xmlns:a16="http://schemas.microsoft.com/office/drawing/2014/main" id="{AFBEB502-F4AA-48C1-A4EA-F094EE1A4D9A}"/>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6" name="Oval 133">
                <a:extLst>
                  <a:ext uri="{FF2B5EF4-FFF2-40B4-BE49-F238E27FC236}">
                    <a16:creationId xmlns:a16="http://schemas.microsoft.com/office/drawing/2014/main" id="{BB705231-47F9-45CB-8F69-47507EDF6596}"/>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653" name="Group 134">
              <a:extLst>
                <a:ext uri="{FF2B5EF4-FFF2-40B4-BE49-F238E27FC236}">
                  <a16:creationId xmlns:a16="http://schemas.microsoft.com/office/drawing/2014/main" id="{F13977D5-D505-4E51-9FE6-13A172A0B28B}"/>
                </a:ext>
              </a:extLst>
            </p:cNvPr>
            <p:cNvGrpSpPr>
              <a:grpSpLocks/>
            </p:cNvGrpSpPr>
            <p:nvPr/>
          </p:nvGrpSpPr>
          <p:grpSpPr bwMode="auto">
            <a:xfrm>
              <a:off x="4504" y="3136"/>
              <a:ext cx="43" cy="112"/>
              <a:chOff x="4504" y="3136"/>
              <a:chExt cx="43" cy="112"/>
            </a:xfrm>
          </p:grpSpPr>
          <p:sp>
            <p:nvSpPr>
              <p:cNvPr id="20666" name="Rectangle 135">
                <a:extLst>
                  <a:ext uri="{FF2B5EF4-FFF2-40B4-BE49-F238E27FC236}">
                    <a16:creationId xmlns:a16="http://schemas.microsoft.com/office/drawing/2014/main" id="{0EC844A2-ACC0-4CD9-86BA-C303D896AC14}"/>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667" name="Group 136">
                <a:extLst>
                  <a:ext uri="{FF2B5EF4-FFF2-40B4-BE49-F238E27FC236}">
                    <a16:creationId xmlns:a16="http://schemas.microsoft.com/office/drawing/2014/main" id="{E7A89E7F-C049-4710-86CE-96D82CC923F8}"/>
                  </a:ext>
                </a:extLst>
              </p:cNvPr>
              <p:cNvGrpSpPr>
                <a:grpSpLocks/>
              </p:cNvGrpSpPr>
              <p:nvPr/>
            </p:nvGrpSpPr>
            <p:grpSpPr bwMode="auto">
              <a:xfrm>
                <a:off x="4504" y="3149"/>
                <a:ext cx="43" cy="87"/>
                <a:chOff x="4504" y="3149"/>
                <a:chExt cx="43" cy="87"/>
              </a:xfrm>
            </p:grpSpPr>
            <p:sp>
              <p:nvSpPr>
                <p:cNvPr id="20668" name="Line 137">
                  <a:extLst>
                    <a:ext uri="{FF2B5EF4-FFF2-40B4-BE49-F238E27FC236}">
                      <a16:creationId xmlns:a16="http://schemas.microsoft.com/office/drawing/2014/main" id="{785415FF-6B33-48AF-BE27-D610209FE2D5}"/>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69" name="Line 138">
                  <a:extLst>
                    <a:ext uri="{FF2B5EF4-FFF2-40B4-BE49-F238E27FC236}">
                      <a16:creationId xmlns:a16="http://schemas.microsoft.com/office/drawing/2014/main" id="{1D1D4078-FE94-49F0-921A-9DA431A5812D}"/>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0" name="Line 139">
                  <a:extLst>
                    <a:ext uri="{FF2B5EF4-FFF2-40B4-BE49-F238E27FC236}">
                      <a16:creationId xmlns:a16="http://schemas.microsoft.com/office/drawing/2014/main" id="{0898C603-2542-4436-BA46-C3B79535689F}"/>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1" name="Line 140">
                  <a:extLst>
                    <a:ext uri="{FF2B5EF4-FFF2-40B4-BE49-F238E27FC236}">
                      <a16:creationId xmlns:a16="http://schemas.microsoft.com/office/drawing/2014/main" id="{72123395-8592-452B-A14F-A0E827E05D20}"/>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2" name="Line 141">
                  <a:extLst>
                    <a:ext uri="{FF2B5EF4-FFF2-40B4-BE49-F238E27FC236}">
                      <a16:creationId xmlns:a16="http://schemas.microsoft.com/office/drawing/2014/main" id="{83F78101-9483-4F6A-A1E1-A8CADC4FD73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3" name="Line 142">
                  <a:extLst>
                    <a:ext uri="{FF2B5EF4-FFF2-40B4-BE49-F238E27FC236}">
                      <a16:creationId xmlns:a16="http://schemas.microsoft.com/office/drawing/2014/main" id="{57BA578C-34DF-45FC-9AC9-3194829A0100}"/>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4" name="Line 143">
                  <a:extLst>
                    <a:ext uri="{FF2B5EF4-FFF2-40B4-BE49-F238E27FC236}">
                      <a16:creationId xmlns:a16="http://schemas.microsoft.com/office/drawing/2014/main" id="{38B91CEC-311D-4369-9D1F-2A9571E55195}"/>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654" name="Rectangle 144">
              <a:extLst>
                <a:ext uri="{FF2B5EF4-FFF2-40B4-BE49-F238E27FC236}">
                  <a16:creationId xmlns:a16="http://schemas.microsoft.com/office/drawing/2014/main" id="{7F72530B-FAF1-41C8-BB2F-7537931AFEF5}"/>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5" name="Freeform 145">
              <a:extLst>
                <a:ext uri="{FF2B5EF4-FFF2-40B4-BE49-F238E27FC236}">
                  <a16:creationId xmlns:a16="http://schemas.microsoft.com/office/drawing/2014/main" id="{F750305C-488E-42E4-A892-112AB1F1732B}"/>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656" name="Freeform 146">
              <a:extLst>
                <a:ext uri="{FF2B5EF4-FFF2-40B4-BE49-F238E27FC236}">
                  <a16:creationId xmlns:a16="http://schemas.microsoft.com/office/drawing/2014/main" id="{DDC59C5D-3C92-43C9-9BC1-B5918D53190C}"/>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657" name="Freeform 147">
              <a:extLst>
                <a:ext uri="{FF2B5EF4-FFF2-40B4-BE49-F238E27FC236}">
                  <a16:creationId xmlns:a16="http://schemas.microsoft.com/office/drawing/2014/main" id="{6D4E31AE-C0A7-4ECA-9FCF-B17478606AC5}"/>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658" name="Freeform 148">
              <a:extLst>
                <a:ext uri="{FF2B5EF4-FFF2-40B4-BE49-F238E27FC236}">
                  <a16:creationId xmlns:a16="http://schemas.microsoft.com/office/drawing/2014/main" id="{F3005999-6240-48CE-9627-B41A2C35CD62}"/>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659" name="Freeform 149">
              <a:extLst>
                <a:ext uri="{FF2B5EF4-FFF2-40B4-BE49-F238E27FC236}">
                  <a16:creationId xmlns:a16="http://schemas.microsoft.com/office/drawing/2014/main" id="{CCD44001-B0FC-4F80-86DC-96F712385534}"/>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660" name="Freeform 150">
              <a:extLst>
                <a:ext uri="{FF2B5EF4-FFF2-40B4-BE49-F238E27FC236}">
                  <a16:creationId xmlns:a16="http://schemas.microsoft.com/office/drawing/2014/main" id="{96DB5B65-8364-4451-80EA-83D6A17F4F22}"/>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661" name="Freeform 151">
              <a:extLst>
                <a:ext uri="{FF2B5EF4-FFF2-40B4-BE49-F238E27FC236}">
                  <a16:creationId xmlns:a16="http://schemas.microsoft.com/office/drawing/2014/main" id="{5AF16492-212C-4E8C-843D-011C817CB1E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662" name="Freeform 152">
              <a:extLst>
                <a:ext uri="{FF2B5EF4-FFF2-40B4-BE49-F238E27FC236}">
                  <a16:creationId xmlns:a16="http://schemas.microsoft.com/office/drawing/2014/main" id="{9984EF9A-6966-4F57-B33E-1F8B7BE2DF30}"/>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663" name="Freeform 153">
              <a:extLst>
                <a:ext uri="{FF2B5EF4-FFF2-40B4-BE49-F238E27FC236}">
                  <a16:creationId xmlns:a16="http://schemas.microsoft.com/office/drawing/2014/main" id="{74CA4341-DE44-44F2-BD0D-9C652E7481CA}"/>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664" name="Freeform 154">
              <a:extLst>
                <a:ext uri="{FF2B5EF4-FFF2-40B4-BE49-F238E27FC236}">
                  <a16:creationId xmlns:a16="http://schemas.microsoft.com/office/drawing/2014/main" id="{00E4D2C0-A5DF-4DF6-9080-864C9CFB828D}"/>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65" name="Freeform 155">
              <a:extLst>
                <a:ext uri="{FF2B5EF4-FFF2-40B4-BE49-F238E27FC236}">
                  <a16:creationId xmlns:a16="http://schemas.microsoft.com/office/drawing/2014/main" id="{4684A7E0-ABF9-402E-91BA-DE587F02C752}"/>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5" name="Picture 156" descr="D-Link%20DI-713P%20Wireless%20Broadband%20router">
            <a:extLst>
              <a:ext uri="{FF2B5EF4-FFF2-40B4-BE49-F238E27FC236}">
                <a16:creationId xmlns:a16="http://schemas.microsoft.com/office/drawing/2014/main" id="{0E45C824-EB65-4371-87E4-7696E1C67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069" y="4063828"/>
            <a:ext cx="749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6" name="Group 157">
            <a:extLst>
              <a:ext uri="{FF2B5EF4-FFF2-40B4-BE49-F238E27FC236}">
                <a16:creationId xmlns:a16="http://schemas.microsoft.com/office/drawing/2014/main" id="{1CE26A4A-B026-4EBE-9ED3-F26A5AB498B8}"/>
              </a:ext>
            </a:extLst>
          </p:cNvPr>
          <p:cNvGrpSpPr>
            <a:grpSpLocks/>
          </p:cNvGrpSpPr>
          <p:nvPr/>
        </p:nvGrpSpPr>
        <p:grpSpPr bwMode="auto">
          <a:xfrm>
            <a:off x="4813944" y="4222577"/>
            <a:ext cx="671512" cy="495300"/>
            <a:chOff x="762" y="2391"/>
            <a:chExt cx="423" cy="312"/>
          </a:xfrm>
        </p:grpSpPr>
        <p:grpSp>
          <p:nvGrpSpPr>
            <p:cNvPr id="20621" name="Group 158">
              <a:extLst>
                <a:ext uri="{FF2B5EF4-FFF2-40B4-BE49-F238E27FC236}">
                  <a16:creationId xmlns:a16="http://schemas.microsoft.com/office/drawing/2014/main" id="{B7425927-B8C6-4999-ADE0-B0EB4C07B1F2}"/>
                </a:ext>
              </a:extLst>
            </p:cNvPr>
            <p:cNvGrpSpPr>
              <a:grpSpLocks/>
            </p:cNvGrpSpPr>
            <p:nvPr/>
          </p:nvGrpSpPr>
          <p:grpSpPr bwMode="auto">
            <a:xfrm>
              <a:off x="867" y="2432"/>
              <a:ext cx="318" cy="271"/>
              <a:chOff x="657" y="1570"/>
              <a:chExt cx="318" cy="311"/>
            </a:xfrm>
          </p:grpSpPr>
          <p:sp>
            <p:nvSpPr>
              <p:cNvPr id="20629" name="Line 159">
                <a:extLst>
                  <a:ext uri="{FF2B5EF4-FFF2-40B4-BE49-F238E27FC236}">
                    <a16:creationId xmlns:a16="http://schemas.microsoft.com/office/drawing/2014/main" id="{0792B9BD-3C63-4962-8DD1-22330F09F218}"/>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30" name="Picture 160" descr="laptop copy">
                <a:extLst>
                  <a:ext uri="{FF2B5EF4-FFF2-40B4-BE49-F238E27FC236}">
                    <a16:creationId xmlns:a16="http://schemas.microsoft.com/office/drawing/2014/main" id="{E7177FED-E39A-4153-BA8C-26F7763A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22" name="Group 161">
              <a:extLst>
                <a:ext uri="{FF2B5EF4-FFF2-40B4-BE49-F238E27FC236}">
                  <a16:creationId xmlns:a16="http://schemas.microsoft.com/office/drawing/2014/main" id="{E53A365D-2100-48FA-9B11-C5EEFCBE2E27}"/>
                </a:ext>
              </a:extLst>
            </p:cNvPr>
            <p:cNvGrpSpPr>
              <a:grpSpLocks/>
            </p:cNvGrpSpPr>
            <p:nvPr/>
          </p:nvGrpSpPr>
          <p:grpSpPr bwMode="auto">
            <a:xfrm>
              <a:off x="762" y="2391"/>
              <a:ext cx="306" cy="90"/>
              <a:chOff x="748" y="2251"/>
              <a:chExt cx="306" cy="90"/>
            </a:xfrm>
          </p:grpSpPr>
          <p:sp>
            <p:nvSpPr>
              <p:cNvPr id="20623" name="AutoShape 162">
                <a:extLst>
                  <a:ext uri="{FF2B5EF4-FFF2-40B4-BE49-F238E27FC236}">
                    <a16:creationId xmlns:a16="http://schemas.microsoft.com/office/drawing/2014/main" id="{7E99876E-31C5-4F01-AD32-809F268F5784}"/>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4" name="AutoShape 163">
                <a:extLst>
                  <a:ext uri="{FF2B5EF4-FFF2-40B4-BE49-F238E27FC236}">
                    <a16:creationId xmlns:a16="http://schemas.microsoft.com/office/drawing/2014/main" id="{B5F44929-56F4-4FD0-9B0F-B96E4DA50816}"/>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5" name="AutoShape 164">
                <a:extLst>
                  <a:ext uri="{FF2B5EF4-FFF2-40B4-BE49-F238E27FC236}">
                    <a16:creationId xmlns:a16="http://schemas.microsoft.com/office/drawing/2014/main" id="{5C0A76E1-DC70-4152-842C-0D215106D90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6" name="AutoShape 165">
                <a:extLst>
                  <a:ext uri="{FF2B5EF4-FFF2-40B4-BE49-F238E27FC236}">
                    <a16:creationId xmlns:a16="http://schemas.microsoft.com/office/drawing/2014/main" id="{C704B547-9BFA-4C80-A516-D8BBCDF95122}"/>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7" name="AutoShape 166">
                <a:extLst>
                  <a:ext uri="{FF2B5EF4-FFF2-40B4-BE49-F238E27FC236}">
                    <a16:creationId xmlns:a16="http://schemas.microsoft.com/office/drawing/2014/main" id="{DEEBC8E9-54FF-41ED-B15A-526EB85A9F9E}"/>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8" name="AutoShape 167">
                <a:extLst>
                  <a:ext uri="{FF2B5EF4-FFF2-40B4-BE49-F238E27FC236}">
                    <a16:creationId xmlns:a16="http://schemas.microsoft.com/office/drawing/2014/main" id="{75D460A7-6ED6-41CE-924C-C43CEB169E3B}"/>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07" name="Freeform 168">
            <a:extLst>
              <a:ext uri="{FF2B5EF4-FFF2-40B4-BE49-F238E27FC236}">
                <a16:creationId xmlns:a16="http://schemas.microsoft.com/office/drawing/2014/main" id="{F840E64A-BDCE-478A-BCCE-E18BFD9D024A}"/>
              </a:ext>
            </a:extLst>
          </p:cNvPr>
          <p:cNvSpPr>
            <a:spLocks/>
          </p:cNvSpPr>
          <p:nvPr/>
        </p:nvSpPr>
        <p:spPr bwMode="auto">
          <a:xfrm rot="1390605">
            <a:off x="6303019" y="3790778"/>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20508" name="Group 169">
            <a:extLst>
              <a:ext uri="{FF2B5EF4-FFF2-40B4-BE49-F238E27FC236}">
                <a16:creationId xmlns:a16="http://schemas.microsoft.com/office/drawing/2014/main" id="{C69C8305-924B-41E1-BC3D-A5AA0EBBEB08}"/>
              </a:ext>
            </a:extLst>
          </p:cNvPr>
          <p:cNvGrpSpPr>
            <a:grpSpLocks/>
          </p:cNvGrpSpPr>
          <p:nvPr/>
        </p:nvGrpSpPr>
        <p:grpSpPr bwMode="auto">
          <a:xfrm>
            <a:off x="3518545" y="2925590"/>
            <a:ext cx="503237" cy="684213"/>
            <a:chOff x="431" y="1479"/>
            <a:chExt cx="317" cy="431"/>
          </a:xfrm>
        </p:grpSpPr>
        <p:sp>
          <p:nvSpPr>
            <p:cNvPr id="20619" name="Line 170">
              <a:extLst>
                <a:ext uri="{FF2B5EF4-FFF2-40B4-BE49-F238E27FC236}">
                  <a16:creationId xmlns:a16="http://schemas.microsoft.com/office/drawing/2014/main" id="{DE805D0B-2AB0-4AF6-BBA9-D818CFD6B696}"/>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20" name="Picture 171">
              <a:extLst>
                <a:ext uri="{FF2B5EF4-FFF2-40B4-BE49-F238E27FC236}">
                  <a16:creationId xmlns:a16="http://schemas.microsoft.com/office/drawing/2014/main" id="{D240883F-C732-4E43-896D-DD728FF4E544}"/>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09" name="Picture 172">
            <a:extLst>
              <a:ext uri="{FF2B5EF4-FFF2-40B4-BE49-F238E27FC236}">
                <a16:creationId xmlns:a16="http://schemas.microsoft.com/office/drawing/2014/main" id="{1507E388-E7AC-4D29-9C1F-6F5B5947FF21}"/>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374081" y="2242964"/>
            <a:ext cx="503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0" name="Line 173">
            <a:extLst>
              <a:ext uri="{FF2B5EF4-FFF2-40B4-BE49-F238E27FC236}">
                <a16:creationId xmlns:a16="http://schemas.microsoft.com/office/drawing/2014/main" id="{13387B3E-EB09-4DA1-BD9A-EF952000F460}"/>
              </a:ext>
            </a:extLst>
          </p:cNvPr>
          <p:cNvSpPr>
            <a:spLocks noChangeShapeType="1"/>
          </p:cNvSpPr>
          <p:nvPr/>
        </p:nvSpPr>
        <p:spPr bwMode="auto">
          <a:xfrm flipV="1">
            <a:off x="3085157" y="2925589"/>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174">
            <a:extLst>
              <a:ext uri="{FF2B5EF4-FFF2-40B4-BE49-F238E27FC236}">
                <a16:creationId xmlns:a16="http://schemas.microsoft.com/office/drawing/2014/main" id="{C56C1C59-F21B-45D7-9373-0F536BB992B2}"/>
              </a:ext>
            </a:extLst>
          </p:cNvPr>
          <p:cNvSpPr>
            <a:spLocks noChangeShapeType="1"/>
          </p:cNvSpPr>
          <p:nvPr/>
        </p:nvSpPr>
        <p:spPr bwMode="auto">
          <a:xfrm>
            <a:off x="5893444"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12" name="Picture 175">
            <a:extLst>
              <a:ext uri="{FF2B5EF4-FFF2-40B4-BE49-F238E27FC236}">
                <a16:creationId xmlns:a16="http://schemas.microsoft.com/office/drawing/2014/main" id="{3B702838-DC37-4351-94B9-13DA03C9396E}"/>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66166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13" name="Group 176">
            <a:extLst>
              <a:ext uri="{FF2B5EF4-FFF2-40B4-BE49-F238E27FC236}">
                <a16:creationId xmlns:a16="http://schemas.microsoft.com/office/drawing/2014/main" id="{0EA84849-1587-499E-B925-AA985AF5F106}"/>
              </a:ext>
            </a:extLst>
          </p:cNvPr>
          <p:cNvGrpSpPr>
            <a:grpSpLocks/>
          </p:cNvGrpSpPr>
          <p:nvPr/>
        </p:nvGrpSpPr>
        <p:grpSpPr bwMode="auto">
          <a:xfrm>
            <a:off x="4021782" y="4798839"/>
            <a:ext cx="671513" cy="495300"/>
            <a:chOff x="762" y="2391"/>
            <a:chExt cx="423" cy="312"/>
          </a:xfrm>
        </p:grpSpPr>
        <p:grpSp>
          <p:nvGrpSpPr>
            <p:cNvPr id="20609" name="Group 177">
              <a:extLst>
                <a:ext uri="{FF2B5EF4-FFF2-40B4-BE49-F238E27FC236}">
                  <a16:creationId xmlns:a16="http://schemas.microsoft.com/office/drawing/2014/main" id="{B82AB8A6-4E96-4855-9108-C4B34FA47527}"/>
                </a:ext>
              </a:extLst>
            </p:cNvPr>
            <p:cNvGrpSpPr>
              <a:grpSpLocks/>
            </p:cNvGrpSpPr>
            <p:nvPr/>
          </p:nvGrpSpPr>
          <p:grpSpPr bwMode="auto">
            <a:xfrm>
              <a:off x="867" y="2432"/>
              <a:ext cx="318" cy="271"/>
              <a:chOff x="657" y="1570"/>
              <a:chExt cx="318" cy="311"/>
            </a:xfrm>
          </p:grpSpPr>
          <p:sp>
            <p:nvSpPr>
              <p:cNvPr id="20617" name="Line 178">
                <a:extLst>
                  <a:ext uri="{FF2B5EF4-FFF2-40B4-BE49-F238E27FC236}">
                    <a16:creationId xmlns:a16="http://schemas.microsoft.com/office/drawing/2014/main" id="{65A30001-D422-47B8-9938-8683C2D38B0B}"/>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18" name="Picture 179" descr="laptop copy">
                <a:extLst>
                  <a:ext uri="{FF2B5EF4-FFF2-40B4-BE49-F238E27FC236}">
                    <a16:creationId xmlns:a16="http://schemas.microsoft.com/office/drawing/2014/main" id="{C69D6B8F-7BB3-4D8F-B7E4-9C4EA3FD6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10" name="Group 180">
              <a:extLst>
                <a:ext uri="{FF2B5EF4-FFF2-40B4-BE49-F238E27FC236}">
                  <a16:creationId xmlns:a16="http://schemas.microsoft.com/office/drawing/2014/main" id="{3E84F03D-20AD-4919-A649-9CDE85621840}"/>
                </a:ext>
              </a:extLst>
            </p:cNvPr>
            <p:cNvGrpSpPr>
              <a:grpSpLocks/>
            </p:cNvGrpSpPr>
            <p:nvPr/>
          </p:nvGrpSpPr>
          <p:grpSpPr bwMode="auto">
            <a:xfrm>
              <a:off x="762" y="2391"/>
              <a:ext cx="306" cy="90"/>
              <a:chOff x="748" y="2251"/>
              <a:chExt cx="306" cy="90"/>
            </a:xfrm>
          </p:grpSpPr>
          <p:sp>
            <p:nvSpPr>
              <p:cNvPr id="20611" name="AutoShape 181">
                <a:extLst>
                  <a:ext uri="{FF2B5EF4-FFF2-40B4-BE49-F238E27FC236}">
                    <a16:creationId xmlns:a16="http://schemas.microsoft.com/office/drawing/2014/main" id="{386999EF-E5E6-4790-8F95-93EBB4A1580F}"/>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2" name="AutoShape 182">
                <a:extLst>
                  <a:ext uri="{FF2B5EF4-FFF2-40B4-BE49-F238E27FC236}">
                    <a16:creationId xmlns:a16="http://schemas.microsoft.com/office/drawing/2014/main" id="{70AF46F8-49AB-4D2F-966C-E6CDB7EBB582}"/>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3" name="AutoShape 183">
                <a:extLst>
                  <a:ext uri="{FF2B5EF4-FFF2-40B4-BE49-F238E27FC236}">
                    <a16:creationId xmlns:a16="http://schemas.microsoft.com/office/drawing/2014/main" id="{B88E3481-ECB5-4696-8830-B9CF3E6DC42E}"/>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4" name="AutoShape 184">
                <a:extLst>
                  <a:ext uri="{FF2B5EF4-FFF2-40B4-BE49-F238E27FC236}">
                    <a16:creationId xmlns:a16="http://schemas.microsoft.com/office/drawing/2014/main" id="{C2FA25F2-E15C-4771-9ECD-6951C675826A}"/>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5" name="AutoShape 185">
                <a:extLst>
                  <a:ext uri="{FF2B5EF4-FFF2-40B4-BE49-F238E27FC236}">
                    <a16:creationId xmlns:a16="http://schemas.microsoft.com/office/drawing/2014/main" id="{AF14399B-9F0C-44DA-8A43-3ECAD414ED3B}"/>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6" name="AutoShape 186">
                <a:extLst>
                  <a:ext uri="{FF2B5EF4-FFF2-40B4-BE49-F238E27FC236}">
                    <a16:creationId xmlns:a16="http://schemas.microsoft.com/office/drawing/2014/main" id="{4D6845C6-EC51-47EB-9CF6-4913A8A3D658}"/>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grpSp>
        <p:nvGrpSpPr>
          <p:cNvPr id="20514" name="Group 187">
            <a:extLst>
              <a:ext uri="{FF2B5EF4-FFF2-40B4-BE49-F238E27FC236}">
                <a16:creationId xmlns:a16="http://schemas.microsoft.com/office/drawing/2014/main" id="{362C7582-15B1-436E-8C22-EF9B22079DED}"/>
              </a:ext>
            </a:extLst>
          </p:cNvPr>
          <p:cNvGrpSpPr>
            <a:grpSpLocks/>
          </p:cNvGrpSpPr>
          <p:nvPr/>
        </p:nvGrpSpPr>
        <p:grpSpPr bwMode="auto">
          <a:xfrm>
            <a:off x="4885382" y="5230639"/>
            <a:ext cx="671513" cy="495300"/>
            <a:chOff x="762" y="2391"/>
            <a:chExt cx="423" cy="312"/>
          </a:xfrm>
        </p:grpSpPr>
        <p:grpSp>
          <p:nvGrpSpPr>
            <p:cNvPr id="20599" name="Group 188">
              <a:extLst>
                <a:ext uri="{FF2B5EF4-FFF2-40B4-BE49-F238E27FC236}">
                  <a16:creationId xmlns:a16="http://schemas.microsoft.com/office/drawing/2014/main" id="{05B511DC-66AE-4678-973D-0476C10AEA7A}"/>
                </a:ext>
              </a:extLst>
            </p:cNvPr>
            <p:cNvGrpSpPr>
              <a:grpSpLocks/>
            </p:cNvGrpSpPr>
            <p:nvPr/>
          </p:nvGrpSpPr>
          <p:grpSpPr bwMode="auto">
            <a:xfrm>
              <a:off x="867" y="2432"/>
              <a:ext cx="318" cy="271"/>
              <a:chOff x="657" y="1570"/>
              <a:chExt cx="318" cy="311"/>
            </a:xfrm>
          </p:grpSpPr>
          <p:sp>
            <p:nvSpPr>
              <p:cNvPr id="20607" name="Line 189">
                <a:extLst>
                  <a:ext uri="{FF2B5EF4-FFF2-40B4-BE49-F238E27FC236}">
                    <a16:creationId xmlns:a16="http://schemas.microsoft.com/office/drawing/2014/main" id="{2FC0BBAC-AA5E-4C98-83FC-B8DA66FDB3D2}"/>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08" name="Picture 190" descr="laptop copy">
                <a:extLst>
                  <a:ext uri="{FF2B5EF4-FFF2-40B4-BE49-F238E27FC236}">
                    <a16:creationId xmlns:a16="http://schemas.microsoft.com/office/drawing/2014/main" id="{F0E70182-B024-41E4-ADBF-DCD70407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00" name="Group 191">
              <a:extLst>
                <a:ext uri="{FF2B5EF4-FFF2-40B4-BE49-F238E27FC236}">
                  <a16:creationId xmlns:a16="http://schemas.microsoft.com/office/drawing/2014/main" id="{8D630DB6-A721-49DF-90F1-4A0633712463}"/>
                </a:ext>
              </a:extLst>
            </p:cNvPr>
            <p:cNvGrpSpPr>
              <a:grpSpLocks/>
            </p:cNvGrpSpPr>
            <p:nvPr/>
          </p:nvGrpSpPr>
          <p:grpSpPr bwMode="auto">
            <a:xfrm>
              <a:off x="762" y="2391"/>
              <a:ext cx="306" cy="90"/>
              <a:chOff x="748" y="2251"/>
              <a:chExt cx="306" cy="90"/>
            </a:xfrm>
          </p:grpSpPr>
          <p:sp>
            <p:nvSpPr>
              <p:cNvPr id="20601" name="AutoShape 192">
                <a:extLst>
                  <a:ext uri="{FF2B5EF4-FFF2-40B4-BE49-F238E27FC236}">
                    <a16:creationId xmlns:a16="http://schemas.microsoft.com/office/drawing/2014/main" id="{193B88E8-D00A-47B3-95BF-9DF7A691E26A}"/>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2" name="AutoShape 193">
                <a:extLst>
                  <a:ext uri="{FF2B5EF4-FFF2-40B4-BE49-F238E27FC236}">
                    <a16:creationId xmlns:a16="http://schemas.microsoft.com/office/drawing/2014/main" id="{2F340AED-B2AA-41D6-8449-4D60DDC39365}"/>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3" name="AutoShape 194">
                <a:extLst>
                  <a:ext uri="{FF2B5EF4-FFF2-40B4-BE49-F238E27FC236}">
                    <a16:creationId xmlns:a16="http://schemas.microsoft.com/office/drawing/2014/main" id="{39463422-9C43-4A65-B519-81EC9A3E5F1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4" name="AutoShape 195">
                <a:extLst>
                  <a:ext uri="{FF2B5EF4-FFF2-40B4-BE49-F238E27FC236}">
                    <a16:creationId xmlns:a16="http://schemas.microsoft.com/office/drawing/2014/main" id="{64CBBEEC-4BC9-4E0F-BDC4-FC9D6CA4BFC3}"/>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5" name="AutoShape 196">
                <a:extLst>
                  <a:ext uri="{FF2B5EF4-FFF2-40B4-BE49-F238E27FC236}">
                    <a16:creationId xmlns:a16="http://schemas.microsoft.com/office/drawing/2014/main" id="{D5810176-2018-4CD3-BF15-39CBF10B1756}"/>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6" name="AutoShape 197">
                <a:extLst>
                  <a:ext uri="{FF2B5EF4-FFF2-40B4-BE49-F238E27FC236}">
                    <a16:creationId xmlns:a16="http://schemas.microsoft.com/office/drawing/2014/main" id="{4BB9E416-8CC4-4A83-ADE8-9DF8934A84A9}"/>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15" name="Line 198">
            <a:extLst>
              <a:ext uri="{FF2B5EF4-FFF2-40B4-BE49-F238E27FC236}">
                <a16:creationId xmlns:a16="http://schemas.microsoft.com/office/drawing/2014/main" id="{66FCE128-9163-4344-B231-09A466AE5573}"/>
              </a:ext>
            </a:extLst>
          </p:cNvPr>
          <p:cNvSpPr>
            <a:spLocks noChangeShapeType="1"/>
          </p:cNvSpPr>
          <p:nvPr/>
        </p:nvSpPr>
        <p:spPr bwMode="auto">
          <a:xfrm>
            <a:off x="9351019" y="3501853"/>
            <a:ext cx="1511300" cy="649287"/>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6" name="Line 199">
            <a:extLst>
              <a:ext uri="{FF2B5EF4-FFF2-40B4-BE49-F238E27FC236}">
                <a16:creationId xmlns:a16="http://schemas.microsoft.com/office/drawing/2014/main" id="{237EB31A-1B8A-46C9-83BF-FE6CFFC0D127}"/>
              </a:ext>
            </a:extLst>
          </p:cNvPr>
          <p:cNvSpPr>
            <a:spLocks noChangeShapeType="1"/>
          </p:cNvSpPr>
          <p:nvPr/>
        </p:nvSpPr>
        <p:spPr bwMode="auto">
          <a:xfrm flipH="1">
            <a:off x="7693670" y="3574877"/>
            <a:ext cx="719137" cy="431800"/>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7" name="Freeform 200">
            <a:extLst>
              <a:ext uri="{FF2B5EF4-FFF2-40B4-BE49-F238E27FC236}">
                <a16:creationId xmlns:a16="http://schemas.microsoft.com/office/drawing/2014/main" id="{9EEBCCB0-941F-4775-800A-5035F27C8824}"/>
              </a:ext>
            </a:extLst>
          </p:cNvPr>
          <p:cNvSpPr>
            <a:spLocks/>
          </p:cNvSpPr>
          <p:nvPr/>
        </p:nvSpPr>
        <p:spPr bwMode="auto">
          <a:xfrm rot="1901313">
            <a:off x="5510856" y="4151139"/>
            <a:ext cx="203200" cy="300038"/>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0518" name="Freeform 201">
            <a:extLst>
              <a:ext uri="{FF2B5EF4-FFF2-40B4-BE49-F238E27FC236}">
                <a16:creationId xmlns:a16="http://schemas.microsoft.com/office/drawing/2014/main" id="{653E8CC0-6F7B-49E8-87CB-6CF5C9BA380C}"/>
              </a:ext>
            </a:extLst>
          </p:cNvPr>
          <p:cNvSpPr>
            <a:spLocks/>
          </p:cNvSpPr>
          <p:nvPr/>
        </p:nvSpPr>
        <p:spPr bwMode="auto">
          <a:xfrm rot="18818791" flipH="1">
            <a:off x="5510063" y="3912221"/>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vert="eaVert"/>
          <a:lstStyle/>
          <a:p>
            <a:endParaRPr lang="zh-CN" altLang="en-US"/>
          </a:p>
        </p:txBody>
      </p:sp>
      <p:sp>
        <p:nvSpPr>
          <p:cNvPr id="20519" name="Freeform 202">
            <a:extLst>
              <a:ext uri="{FF2B5EF4-FFF2-40B4-BE49-F238E27FC236}">
                <a16:creationId xmlns:a16="http://schemas.microsoft.com/office/drawing/2014/main" id="{C324D76A-ABDB-470E-9AA9-EACA5763EF93}"/>
              </a:ext>
            </a:extLst>
          </p:cNvPr>
          <p:cNvSpPr>
            <a:spLocks/>
          </p:cNvSpPr>
          <p:nvPr/>
        </p:nvSpPr>
        <p:spPr bwMode="auto">
          <a:xfrm rot="3575381">
            <a:off x="6351438" y="3970959"/>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rot="10800000" vert="eaVert"/>
          <a:lstStyle/>
          <a:p>
            <a:endParaRPr lang="zh-CN" altLang="en-US"/>
          </a:p>
        </p:txBody>
      </p:sp>
      <p:sp>
        <p:nvSpPr>
          <p:cNvPr id="20520" name="Text Box 203">
            <a:extLst>
              <a:ext uri="{FF2B5EF4-FFF2-40B4-BE49-F238E27FC236}">
                <a16:creationId xmlns:a16="http://schemas.microsoft.com/office/drawing/2014/main" id="{35D4B178-1328-4199-8948-B6EB62E3879D}"/>
              </a:ext>
            </a:extLst>
          </p:cNvPr>
          <p:cNvSpPr txBox="1">
            <a:spLocks noChangeArrowheads="1"/>
          </p:cNvSpPr>
          <p:nvPr/>
        </p:nvSpPr>
        <p:spPr bwMode="auto">
          <a:xfrm>
            <a:off x="3556377" y="5352290"/>
            <a:ext cx="1553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dirty="0">
                <a:solidFill>
                  <a:schemeClr val="folHlink"/>
                </a:solidFill>
              </a:rPr>
              <a:t> </a:t>
            </a:r>
            <a:r>
              <a:rPr lang="zh-CN" altLang="en-US" sz="2800" dirty="0">
                <a:solidFill>
                  <a:schemeClr val="folHlink"/>
                </a:solidFill>
                <a:latin typeface="微软雅黑" panose="020B0503020204020204" pitchFamily="34" charset="-122"/>
                <a:ea typeface="微软雅黑" panose="020B0503020204020204" pitchFamily="34" charset="-122"/>
              </a:rPr>
              <a:t>主机 </a:t>
            </a:r>
            <a:r>
              <a:rPr lang="en-US" altLang="zh-CN" sz="2800" dirty="0">
                <a:solidFill>
                  <a:schemeClr val="folHlink"/>
                </a:solidFill>
                <a:latin typeface="微软雅黑" panose="020B0503020204020204" pitchFamily="34" charset="-122"/>
                <a:ea typeface="微软雅黑" panose="020B0503020204020204" pitchFamily="34" charset="-122"/>
              </a:rPr>
              <a:t>H2</a:t>
            </a:r>
          </a:p>
        </p:txBody>
      </p:sp>
      <p:grpSp>
        <p:nvGrpSpPr>
          <p:cNvPr id="20521" name="Group 204">
            <a:extLst>
              <a:ext uri="{FF2B5EF4-FFF2-40B4-BE49-F238E27FC236}">
                <a16:creationId xmlns:a16="http://schemas.microsoft.com/office/drawing/2014/main" id="{14CC844D-E19F-46F3-8B2C-27CACDCFA32F}"/>
              </a:ext>
            </a:extLst>
          </p:cNvPr>
          <p:cNvGrpSpPr>
            <a:grpSpLocks/>
          </p:cNvGrpSpPr>
          <p:nvPr/>
        </p:nvGrpSpPr>
        <p:grpSpPr bwMode="auto">
          <a:xfrm>
            <a:off x="4310706" y="2927177"/>
            <a:ext cx="503238" cy="684212"/>
            <a:chOff x="431" y="1479"/>
            <a:chExt cx="317" cy="431"/>
          </a:xfrm>
        </p:grpSpPr>
        <p:sp>
          <p:nvSpPr>
            <p:cNvPr id="20597" name="Line 205">
              <a:extLst>
                <a:ext uri="{FF2B5EF4-FFF2-40B4-BE49-F238E27FC236}">
                  <a16:creationId xmlns:a16="http://schemas.microsoft.com/office/drawing/2014/main" id="{19DF70A8-6F77-41F1-AD78-082CB6F5FF09}"/>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8" name="Picture 206">
              <a:extLst>
                <a:ext uri="{FF2B5EF4-FFF2-40B4-BE49-F238E27FC236}">
                  <a16:creationId xmlns:a16="http://schemas.microsoft.com/office/drawing/2014/main" id="{4B26A0FD-281F-462D-A478-3BF9BCA729D5}"/>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22" name="Group 207">
            <a:extLst>
              <a:ext uri="{FF2B5EF4-FFF2-40B4-BE49-F238E27FC236}">
                <a16:creationId xmlns:a16="http://schemas.microsoft.com/office/drawing/2014/main" id="{8093A0D0-DEB5-4CD1-BE08-29DEBBC1E2CF}"/>
              </a:ext>
            </a:extLst>
          </p:cNvPr>
          <p:cNvGrpSpPr>
            <a:grpSpLocks/>
          </p:cNvGrpSpPr>
          <p:nvPr/>
        </p:nvGrpSpPr>
        <p:grpSpPr bwMode="auto">
          <a:xfrm>
            <a:off x="5318770" y="2928765"/>
            <a:ext cx="503237" cy="684213"/>
            <a:chOff x="431" y="1479"/>
            <a:chExt cx="317" cy="431"/>
          </a:xfrm>
        </p:grpSpPr>
        <p:sp>
          <p:nvSpPr>
            <p:cNvPr id="20595" name="Line 208">
              <a:extLst>
                <a:ext uri="{FF2B5EF4-FFF2-40B4-BE49-F238E27FC236}">
                  <a16:creationId xmlns:a16="http://schemas.microsoft.com/office/drawing/2014/main" id="{E048661A-763A-4F21-8A03-1AF446513451}"/>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6" name="Picture 209">
              <a:extLst>
                <a:ext uri="{FF2B5EF4-FFF2-40B4-BE49-F238E27FC236}">
                  <a16:creationId xmlns:a16="http://schemas.microsoft.com/office/drawing/2014/main" id="{B3F107E0-06FF-4D42-BD01-A32F78E7B5F2}"/>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3" name="Text Box 210">
            <a:extLst>
              <a:ext uri="{FF2B5EF4-FFF2-40B4-BE49-F238E27FC236}">
                <a16:creationId xmlns:a16="http://schemas.microsoft.com/office/drawing/2014/main" id="{4EA3AFEF-A54C-4972-A7BE-A611C18BD025}"/>
              </a:ext>
            </a:extLst>
          </p:cNvPr>
          <p:cNvSpPr txBox="1">
            <a:spLocks noChangeArrowheads="1"/>
          </p:cNvSpPr>
          <p:nvPr/>
        </p:nvSpPr>
        <p:spPr bwMode="auto">
          <a:xfrm>
            <a:off x="5375920"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4" name="Text Box 211">
            <a:extLst>
              <a:ext uri="{FF2B5EF4-FFF2-40B4-BE49-F238E27FC236}">
                <a16:creationId xmlns:a16="http://schemas.microsoft.com/office/drawing/2014/main" id="{C62152EB-F5E2-45A8-9365-9E3D3C88DFCC}"/>
              </a:ext>
            </a:extLst>
          </p:cNvPr>
          <p:cNvSpPr txBox="1">
            <a:spLocks noChangeArrowheads="1"/>
          </p:cNvSpPr>
          <p:nvPr/>
        </p:nvSpPr>
        <p:spPr bwMode="auto">
          <a:xfrm>
            <a:off x="10632131" y="453213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25" name="Text Box 212">
            <a:extLst>
              <a:ext uri="{FF2B5EF4-FFF2-40B4-BE49-F238E27FC236}">
                <a16:creationId xmlns:a16="http://schemas.microsoft.com/office/drawing/2014/main" id="{EC5BB4F1-B90E-4E5B-951A-324620B28803}"/>
              </a:ext>
            </a:extLst>
          </p:cNvPr>
          <p:cNvSpPr txBox="1">
            <a:spLocks noChangeArrowheads="1"/>
          </p:cNvSpPr>
          <p:nvPr/>
        </p:nvSpPr>
        <p:spPr bwMode="auto">
          <a:xfrm>
            <a:off x="6901506" y="4028902"/>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26" name="Text Box 213">
            <a:extLst>
              <a:ext uri="{FF2B5EF4-FFF2-40B4-BE49-F238E27FC236}">
                <a16:creationId xmlns:a16="http://schemas.microsoft.com/office/drawing/2014/main" id="{92E118DD-2A63-4A10-AE78-20A44A95D9CA}"/>
              </a:ext>
            </a:extLst>
          </p:cNvPr>
          <p:cNvSpPr txBox="1">
            <a:spLocks noChangeArrowheads="1"/>
          </p:cNvSpPr>
          <p:nvPr/>
        </p:nvSpPr>
        <p:spPr bwMode="auto">
          <a:xfrm>
            <a:off x="7823845"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27" name="Text Box 214">
            <a:extLst>
              <a:ext uri="{FF2B5EF4-FFF2-40B4-BE49-F238E27FC236}">
                <a16:creationId xmlns:a16="http://schemas.microsoft.com/office/drawing/2014/main" id="{DA0627E1-D879-4281-973B-5648D2FE3492}"/>
              </a:ext>
            </a:extLst>
          </p:cNvPr>
          <p:cNvSpPr txBox="1">
            <a:spLocks noChangeArrowheads="1"/>
          </p:cNvSpPr>
          <p:nvPr/>
        </p:nvSpPr>
        <p:spPr bwMode="auto">
          <a:xfrm>
            <a:off x="10416231" y="2228677"/>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28" name="Text Box 215">
            <a:extLst>
              <a:ext uri="{FF2B5EF4-FFF2-40B4-BE49-F238E27FC236}">
                <a16:creationId xmlns:a16="http://schemas.microsoft.com/office/drawing/2014/main" id="{05B11BD7-3B01-4362-AD88-9119AC9E9DCD}"/>
              </a:ext>
            </a:extLst>
          </p:cNvPr>
          <p:cNvSpPr txBox="1">
            <a:spLocks noChangeArrowheads="1"/>
          </p:cNvSpPr>
          <p:nvPr/>
        </p:nvSpPr>
        <p:spPr bwMode="auto">
          <a:xfrm>
            <a:off x="5750570" y="98090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9" name="Text Box 216">
            <a:extLst>
              <a:ext uri="{FF2B5EF4-FFF2-40B4-BE49-F238E27FC236}">
                <a16:creationId xmlns:a16="http://schemas.microsoft.com/office/drawing/2014/main" id="{3D8B1D7D-076A-4AEE-AB6D-6F3F00A6E5C5}"/>
              </a:ext>
            </a:extLst>
          </p:cNvPr>
          <p:cNvSpPr txBox="1">
            <a:spLocks noChangeArrowheads="1"/>
          </p:cNvSpPr>
          <p:nvPr/>
        </p:nvSpPr>
        <p:spPr bwMode="auto">
          <a:xfrm>
            <a:off x="8255645" y="100471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30" name="Text Box 217">
            <a:extLst>
              <a:ext uri="{FF2B5EF4-FFF2-40B4-BE49-F238E27FC236}">
                <a16:creationId xmlns:a16="http://schemas.microsoft.com/office/drawing/2014/main" id="{8BFC7405-BDC0-4C37-82BD-72E56DD0C5FF}"/>
              </a:ext>
            </a:extLst>
          </p:cNvPr>
          <p:cNvSpPr txBox="1">
            <a:spLocks noChangeArrowheads="1"/>
          </p:cNvSpPr>
          <p:nvPr/>
        </p:nvSpPr>
        <p:spPr bwMode="auto">
          <a:xfrm>
            <a:off x="10705156" y="1004714"/>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31" name="Text Box 226">
            <a:extLst>
              <a:ext uri="{FF2B5EF4-FFF2-40B4-BE49-F238E27FC236}">
                <a16:creationId xmlns:a16="http://schemas.microsoft.com/office/drawing/2014/main" id="{0C034D81-4A5D-4101-B92C-9FE4F2179BF1}"/>
              </a:ext>
            </a:extLst>
          </p:cNvPr>
          <p:cNvSpPr txBox="1">
            <a:spLocks noChangeArrowheads="1"/>
          </p:cNvSpPr>
          <p:nvPr/>
        </p:nvSpPr>
        <p:spPr bwMode="auto">
          <a:xfrm>
            <a:off x="3568230" y="660797"/>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bg1"/>
                </a:solidFill>
              </a:rPr>
              <a:t>H</a:t>
            </a:r>
            <a:r>
              <a:rPr lang="en-US" altLang="zh-CN" sz="1600" baseline="-25000">
                <a:solidFill>
                  <a:schemeClr val="bg1"/>
                </a:solidFill>
              </a:rPr>
              <a:t>1</a:t>
            </a:r>
          </a:p>
        </p:txBody>
      </p:sp>
      <p:sp>
        <p:nvSpPr>
          <p:cNvPr id="20532" name="Text Box 227">
            <a:extLst>
              <a:ext uri="{FF2B5EF4-FFF2-40B4-BE49-F238E27FC236}">
                <a16:creationId xmlns:a16="http://schemas.microsoft.com/office/drawing/2014/main" id="{FCF8CA91-0D11-45C4-AD64-74F73EF2D2A8}"/>
              </a:ext>
            </a:extLst>
          </p:cNvPr>
          <p:cNvSpPr txBox="1">
            <a:spLocks noChangeArrowheads="1"/>
          </p:cNvSpPr>
          <p:nvPr/>
        </p:nvSpPr>
        <p:spPr bwMode="auto">
          <a:xfrm>
            <a:off x="7261870" y="4532139"/>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33" name="Text Box 228">
            <a:extLst>
              <a:ext uri="{FF2B5EF4-FFF2-40B4-BE49-F238E27FC236}">
                <a16:creationId xmlns:a16="http://schemas.microsoft.com/office/drawing/2014/main" id="{84F4284D-26CF-4817-BA01-C9FF2546DABF}"/>
              </a:ext>
            </a:extLst>
          </p:cNvPr>
          <p:cNvSpPr txBox="1">
            <a:spLocks noChangeArrowheads="1"/>
          </p:cNvSpPr>
          <p:nvPr/>
        </p:nvSpPr>
        <p:spPr bwMode="auto">
          <a:xfrm>
            <a:off x="5966470" y="522905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H</a:t>
            </a:r>
            <a:r>
              <a:rPr lang="en-US" altLang="zh-CN" sz="1600" baseline="-25000">
                <a:solidFill>
                  <a:schemeClr val="folHlink"/>
                </a:solidFill>
              </a:rPr>
              <a:t>2</a:t>
            </a:r>
          </a:p>
        </p:txBody>
      </p:sp>
      <p:grpSp>
        <p:nvGrpSpPr>
          <p:cNvPr id="20534" name="Group 229">
            <a:extLst>
              <a:ext uri="{FF2B5EF4-FFF2-40B4-BE49-F238E27FC236}">
                <a16:creationId xmlns:a16="http://schemas.microsoft.com/office/drawing/2014/main" id="{01B54693-C5E8-4C12-B7F7-EE9BE36ABD47}"/>
              </a:ext>
            </a:extLst>
          </p:cNvPr>
          <p:cNvGrpSpPr>
            <a:grpSpLocks/>
          </p:cNvGrpSpPr>
          <p:nvPr/>
        </p:nvGrpSpPr>
        <p:grpSpPr bwMode="auto">
          <a:xfrm>
            <a:off x="9854257" y="2998614"/>
            <a:ext cx="1439863" cy="863600"/>
            <a:chOff x="385" y="2795"/>
            <a:chExt cx="1769" cy="816"/>
          </a:xfrm>
        </p:grpSpPr>
        <p:sp>
          <p:nvSpPr>
            <p:cNvPr id="20578" name="Oval 230">
              <a:extLst>
                <a:ext uri="{FF2B5EF4-FFF2-40B4-BE49-F238E27FC236}">
                  <a16:creationId xmlns:a16="http://schemas.microsoft.com/office/drawing/2014/main" id="{21EC38DE-93D9-4E44-A2D4-30ECF177653C}"/>
                </a:ext>
              </a:extLst>
            </p:cNvPr>
            <p:cNvSpPr>
              <a:spLocks noChangeArrowheads="1"/>
            </p:cNvSpPr>
            <p:nvPr/>
          </p:nvSpPr>
          <p:spPr bwMode="auto">
            <a:xfrm>
              <a:off x="1588" y="306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9" name="Oval 231">
              <a:extLst>
                <a:ext uri="{FF2B5EF4-FFF2-40B4-BE49-F238E27FC236}">
                  <a16:creationId xmlns:a16="http://schemas.microsoft.com/office/drawing/2014/main" id="{402BDA54-2954-49FF-9F11-057E2A1C0EAE}"/>
                </a:ext>
              </a:extLst>
            </p:cNvPr>
            <p:cNvSpPr>
              <a:spLocks noChangeArrowheads="1"/>
            </p:cNvSpPr>
            <p:nvPr/>
          </p:nvSpPr>
          <p:spPr bwMode="auto">
            <a:xfrm>
              <a:off x="927" y="3274"/>
              <a:ext cx="885"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0" name="Oval 232">
              <a:extLst>
                <a:ext uri="{FF2B5EF4-FFF2-40B4-BE49-F238E27FC236}">
                  <a16:creationId xmlns:a16="http://schemas.microsoft.com/office/drawing/2014/main" id="{D73F4574-313D-4034-B791-C5FC9ECE85A7}"/>
                </a:ext>
              </a:extLst>
            </p:cNvPr>
            <p:cNvSpPr>
              <a:spLocks noChangeArrowheads="1"/>
            </p:cNvSpPr>
            <p:nvPr/>
          </p:nvSpPr>
          <p:spPr bwMode="auto">
            <a:xfrm>
              <a:off x="502" y="3205"/>
              <a:ext cx="585" cy="28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1" name="Oval 233">
              <a:extLst>
                <a:ext uri="{FF2B5EF4-FFF2-40B4-BE49-F238E27FC236}">
                  <a16:creationId xmlns:a16="http://schemas.microsoft.com/office/drawing/2014/main" id="{C3C8EE32-6C50-468F-A2F3-FD728C12974A}"/>
                </a:ext>
              </a:extLst>
            </p:cNvPr>
            <p:cNvSpPr>
              <a:spLocks noChangeArrowheads="1"/>
            </p:cNvSpPr>
            <p:nvPr/>
          </p:nvSpPr>
          <p:spPr bwMode="auto">
            <a:xfrm>
              <a:off x="385" y="3085"/>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2" name="Oval 234">
              <a:extLst>
                <a:ext uri="{FF2B5EF4-FFF2-40B4-BE49-F238E27FC236}">
                  <a16:creationId xmlns:a16="http://schemas.microsoft.com/office/drawing/2014/main" id="{9122775C-F4D0-48E2-AB15-B530789BBD6A}"/>
                </a:ext>
              </a:extLst>
            </p:cNvPr>
            <p:cNvSpPr>
              <a:spLocks noChangeArrowheads="1"/>
            </p:cNvSpPr>
            <p:nvPr/>
          </p:nvSpPr>
          <p:spPr bwMode="auto">
            <a:xfrm>
              <a:off x="566" y="2884"/>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3" name="Oval 235">
              <a:extLst>
                <a:ext uri="{FF2B5EF4-FFF2-40B4-BE49-F238E27FC236}">
                  <a16:creationId xmlns:a16="http://schemas.microsoft.com/office/drawing/2014/main" id="{B93D23EF-E6D7-4C2B-8A26-9F3E64B65561}"/>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4" name="Oval 236">
              <a:extLst>
                <a:ext uri="{FF2B5EF4-FFF2-40B4-BE49-F238E27FC236}">
                  <a16:creationId xmlns:a16="http://schemas.microsoft.com/office/drawing/2014/main" id="{6E07680C-890C-4570-A82D-CDF92E829090}"/>
                </a:ext>
              </a:extLst>
            </p:cNvPr>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5" name="Oval 237">
              <a:extLst>
                <a:ext uri="{FF2B5EF4-FFF2-40B4-BE49-F238E27FC236}">
                  <a16:creationId xmlns:a16="http://schemas.microsoft.com/office/drawing/2014/main" id="{9B4923C0-E751-41BF-A5C8-E7E74F065287}"/>
                </a:ext>
              </a:extLst>
            </p:cNvPr>
            <p:cNvSpPr>
              <a:spLocks noChangeArrowheads="1"/>
            </p:cNvSpPr>
            <p:nvPr/>
          </p:nvSpPr>
          <p:spPr bwMode="auto">
            <a:xfrm>
              <a:off x="705" y="2987"/>
              <a:ext cx="1141" cy="4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6" name="Oval 238">
              <a:extLst>
                <a:ext uri="{FF2B5EF4-FFF2-40B4-BE49-F238E27FC236}">
                  <a16:creationId xmlns:a16="http://schemas.microsoft.com/office/drawing/2014/main" id="{1032EA5D-E801-4EB1-BA8F-28AF6B0CC588}"/>
                </a:ext>
              </a:extLst>
            </p:cNvPr>
            <p:cNvSpPr>
              <a:spLocks noChangeArrowheads="1"/>
            </p:cNvSpPr>
            <p:nvPr/>
          </p:nvSpPr>
          <p:spPr bwMode="auto">
            <a:xfrm rot="1336630">
              <a:off x="1473" y="3067"/>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7" name="Oval 239">
              <a:extLst>
                <a:ext uri="{FF2B5EF4-FFF2-40B4-BE49-F238E27FC236}">
                  <a16:creationId xmlns:a16="http://schemas.microsoft.com/office/drawing/2014/main" id="{2E1A1FA5-518F-44B6-B5BB-3048B47B0054}"/>
                </a:ext>
              </a:extLst>
            </p:cNvPr>
            <p:cNvSpPr>
              <a:spLocks noChangeArrowheads="1"/>
            </p:cNvSpPr>
            <p:nvPr/>
          </p:nvSpPr>
          <p:spPr bwMode="auto">
            <a:xfrm>
              <a:off x="1003" y="2812"/>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8" name="Oval 240">
              <a:extLst>
                <a:ext uri="{FF2B5EF4-FFF2-40B4-BE49-F238E27FC236}">
                  <a16:creationId xmlns:a16="http://schemas.microsoft.com/office/drawing/2014/main" id="{616C89AC-9AAA-4C96-9603-C151BCC632EB}"/>
                </a:ext>
              </a:extLst>
            </p:cNvPr>
            <p:cNvSpPr>
              <a:spLocks noChangeArrowheads="1"/>
            </p:cNvSpPr>
            <p:nvPr/>
          </p:nvSpPr>
          <p:spPr bwMode="auto">
            <a:xfrm>
              <a:off x="576" y="2899"/>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9" name="Oval 241">
              <a:extLst>
                <a:ext uri="{FF2B5EF4-FFF2-40B4-BE49-F238E27FC236}">
                  <a16:creationId xmlns:a16="http://schemas.microsoft.com/office/drawing/2014/main" id="{EA5E34C2-3FB8-46B9-962A-1A89B356F112}"/>
                </a:ext>
              </a:extLst>
            </p:cNvPr>
            <p:cNvSpPr>
              <a:spLocks noChangeArrowheads="1"/>
            </p:cNvSpPr>
            <p:nvPr/>
          </p:nvSpPr>
          <p:spPr bwMode="auto">
            <a:xfrm>
              <a:off x="397" y="3100"/>
              <a:ext cx="382"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0" name="Oval 242">
              <a:extLst>
                <a:ext uri="{FF2B5EF4-FFF2-40B4-BE49-F238E27FC236}">
                  <a16:creationId xmlns:a16="http://schemas.microsoft.com/office/drawing/2014/main" id="{473012A8-F7BB-442B-B628-17A5B6757EFD}"/>
                </a:ext>
              </a:extLst>
            </p:cNvPr>
            <p:cNvSpPr>
              <a:spLocks noChangeArrowheads="1"/>
            </p:cNvSpPr>
            <p:nvPr/>
          </p:nvSpPr>
          <p:spPr bwMode="auto">
            <a:xfrm>
              <a:off x="1514" y="2908"/>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1" name="Oval 243">
              <a:extLst>
                <a:ext uri="{FF2B5EF4-FFF2-40B4-BE49-F238E27FC236}">
                  <a16:creationId xmlns:a16="http://schemas.microsoft.com/office/drawing/2014/main" id="{09304B8E-E3A1-4B6A-B0D1-21238A99EE66}"/>
                </a:ext>
              </a:extLst>
            </p:cNvPr>
            <p:cNvSpPr>
              <a:spLocks noChangeArrowheads="1"/>
            </p:cNvSpPr>
            <p:nvPr/>
          </p:nvSpPr>
          <p:spPr bwMode="auto">
            <a:xfrm>
              <a:off x="1598" y="3076"/>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2" name="Oval 244">
              <a:extLst>
                <a:ext uri="{FF2B5EF4-FFF2-40B4-BE49-F238E27FC236}">
                  <a16:creationId xmlns:a16="http://schemas.microsoft.com/office/drawing/2014/main" id="{F57D59D9-EE3E-45D6-8143-BB8D1F24F5F4}"/>
                </a:ext>
              </a:extLst>
            </p:cNvPr>
            <p:cNvSpPr>
              <a:spLocks noChangeArrowheads="1"/>
            </p:cNvSpPr>
            <p:nvPr/>
          </p:nvSpPr>
          <p:spPr bwMode="auto">
            <a:xfrm>
              <a:off x="715" y="3004"/>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3" name="Oval 245">
              <a:extLst>
                <a:ext uri="{FF2B5EF4-FFF2-40B4-BE49-F238E27FC236}">
                  <a16:creationId xmlns:a16="http://schemas.microsoft.com/office/drawing/2014/main" id="{6D1B1666-33E6-41C2-8202-8F5862BE1EB5}"/>
                </a:ext>
              </a:extLst>
            </p:cNvPr>
            <p:cNvSpPr>
              <a:spLocks noChangeArrowheads="1"/>
            </p:cNvSpPr>
            <p:nvPr/>
          </p:nvSpPr>
          <p:spPr bwMode="auto">
            <a:xfrm>
              <a:off x="514" y="3220"/>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4" name="Freeform 246">
              <a:extLst>
                <a:ext uri="{FF2B5EF4-FFF2-40B4-BE49-F238E27FC236}">
                  <a16:creationId xmlns:a16="http://schemas.microsoft.com/office/drawing/2014/main" id="{E3B4C230-99D2-4A32-A49B-4AFBC5F7A8A4}"/>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535" name="Text Box 247">
            <a:extLst>
              <a:ext uri="{FF2B5EF4-FFF2-40B4-BE49-F238E27FC236}">
                <a16:creationId xmlns:a16="http://schemas.microsoft.com/office/drawing/2014/main" id="{0B8C2CFD-AB80-4B01-9B01-E8B87225D8EA}"/>
              </a:ext>
            </a:extLst>
          </p:cNvPr>
          <p:cNvSpPr txBox="1">
            <a:spLocks noChangeArrowheads="1"/>
          </p:cNvSpPr>
          <p:nvPr/>
        </p:nvSpPr>
        <p:spPr bwMode="auto">
          <a:xfrm>
            <a:off x="10286056" y="400508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36" name="AutoShape 248">
            <a:extLst>
              <a:ext uri="{FF2B5EF4-FFF2-40B4-BE49-F238E27FC236}">
                <a16:creationId xmlns:a16="http://schemas.microsoft.com/office/drawing/2014/main" id="{EED7E744-32B6-4501-A669-86804E83CD0E}"/>
              </a:ext>
            </a:extLst>
          </p:cNvPr>
          <p:cNvSpPr>
            <a:spLocks noChangeArrowheads="1"/>
          </p:cNvSpPr>
          <p:nvPr/>
        </p:nvSpPr>
        <p:spPr bwMode="auto">
          <a:xfrm>
            <a:off x="6544320" y="2608089"/>
            <a:ext cx="1366837" cy="317500"/>
          </a:xfrm>
          <a:prstGeom prst="rightArrow">
            <a:avLst>
              <a:gd name="adj1" fmla="val 59778"/>
              <a:gd name="adj2" fmla="val 116374"/>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7" name="AutoShape 249">
            <a:extLst>
              <a:ext uri="{FF2B5EF4-FFF2-40B4-BE49-F238E27FC236}">
                <a16:creationId xmlns:a16="http://schemas.microsoft.com/office/drawing/2014/main" id="{1D3D4741-85A4-45BB-83F9-C2D453A51D9D}"/>
              </a:ext>
            </a:extLst>
          </p:cNvPr>
          <p:cNvSpPr>
            <a:spLocks noChangeArrowheads="1"/>
          </p:cNvSpPr>
          <p:nvPr/>
        </p:nvSpPr>
        <p:spPr bwMode="auto">
          <a:xfrm>
            <a:off x="8846195" y="2611264"/>
            <a:ext cx="1584325" cy="387350"/>
          </a:xfrm>
          <a:prstGeom prst="rightArrow">
            <a:avLst>
              <a:gd name="adj1" fmla="val 59778"/>
              <a:gd name="adj2" fmla="val 110567"/>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8" name="AutoShape 250">
            <a:extLst>
              <a:ext uri="{FF2B5EF4-FFF2-40B4-BE49-F238E27FC236}">
                <a16:creationId xmlns:a16="http://schemas.microsoft.com/office/drawing/2014/main" id="{0718EBE1-A6A9-4D7E-B35B-20BDFF990204}"/>
              </a:ext>
            </a:extLst>
          </p:cNvPr>
          <p:cNvSpPr>
            <a:spLocks noChangeArrowheads="1"/>
          </p:cNvSpPr>
          <p:nvPr/>
        </p:nvSpPr>
        <p:spPr bwMode="auto">
          <a:xfrm>
            <a:off x="4093220" y="2349327"/>
            <a:ext cx="1227137" cy="360362"/>
          </a:xfrm>
          <a:prstGeom prst="rightArrow">
            <a:avLst>
              <a:gd name="adj1" fmla="val 59778"/>
              <a:gd name="adj2" fmla="val 92053"/>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9" name="AutoShape 251">
            <a:extLst>
              <a:ext uri="{FF2B5EF4-FFF2-40B4-BE49-F238E27FC236}">
                <a16:creationId xmlns:a16="http://schemas.microsoft.com/office/drawing/2014/main" id="{C4222BB1-BF6C-4424-86E8-548BABC723F0}"/>
              </a:ext>
            </a:extLst>
          </p:cNvPr>
          <p:cNvSpPr>
            <a:spLocks noChangeArrowheads="1"/>
          </p:cNvSpPr>
          <p:nvPr/>
        </p:nvSpPr>
        <p:spPr bwMode="auto">
          <a:xfrm rot="6744589" flipV="1">
            <a:off x="10429726" y="3142284"/>
            <a:ext cx="1368425" cy="360363"/>
          </a:xfrm>
          <a:prstGeom prst="rightArrow">
            <a:avLst>
              <a:gd name="adj1" fmla="val 59778"/>
              <a:gd name="adj2" fmla="val 102652"/>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0" name="AutoShape 252">
            <a:extLst>
              <a:ext uri="{FF2B5EF4-FFF2-40B4-BE49-F238E27FC236}">
                <a16:creationId xmlns:a16="http://schemas.microsoft.com/office/drawing/2014/main" id="{708F6811-BA70-4D32-A1BE-7A016282143B}"/>
              </a:ext>
            </a:extLst>
          </p:cNvPr>
          <p:cNvSpPr>
            <a:spLocks noChangeArrowheads="1"/>
          </p:cNvSpPr>
          <p:nvPr/>
        </p:nvSpPr>
        <p:spPr bwMode="auto">
          <a:xfrm flipH="1">
            <a:off x="8127057" y="4222578"/>
            <a:ext cx="2016125" cy="358775"/>
          </a:xfrm>
          <a:prstGeom prst="rightArrow">
            <a:avLst>
              <a:gd name="adj1" fmla="val 59778"/>
              <a:gd name="adj2" fmla="val 151908"/>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1" name="AutoShape 253">
            <a:extLst>
              <a:ext uri="{FF2B5EF4-FFF2-40B4-BE49-F238E27FC236}">
                <a16:creationId xmlns:a16="http://schemas.microsoft.com/office/drawing/2014/main" id="{1C5B653A-75F1-4537-B3AA-E5E681BAB4F6}"/>
              </a:ext>
            </a:extLst>
          </p:cNvPr>
          <p:cNvSpPr>
            <a:spLocks noChangeArrowheads="1"/>
          </p:cNvSpPr>
          <p:nvPr/>
        </p:nvSpPr>
        <p:spPr bwMode="auto">
          <a:xfrm rot="20314671" flipH="1">
            <a:off x="5534669" y="4725815"/>
            <a:ext cx="1511300" cy="358775"/>
          </a:xfrm>
          <a:prstGeom prst="rightArrow">
            <a:avLst>
              <a:gd name="adj1" fmla="val 59778"/>
              <a:gd name="adj2" fmla="val 113871"/>
            </a:avLst>
          </a:prstGeom>
          <a:solidFill>
            <a:srgbClr val="FFCCCC"/>
          </a:solidFill>
          <a:ln w="38100" cmpd="dbl">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直接交付</a:t>
            </a:r>
          </a:p>
        </p:txBody>
      </p:sp>
      <p:grpSp>
        <p:nvGrpSpPr>
          <p:cNvPr id="20542" name="Group 254">
            <a:extLst>
              <a:ext uri="{FF2B5EF4-FFF2-40B4-BE49-F238E27FC236}">
                <a16:creationId xmlns:a16="http://schemas.microsoft.com/office/drawing/2014/main" id="{4A3649AB-D3DF-4600-A30D-02B3369BF6A2}"/>
              </a:ext>
            </a:extLst>
          </p:cNvPr>
          <p:cNvGrpSpPr>
            <a:grpSpLocks/>
          </p:cNvGrpSpPr>
          <p:nvPr/>
        </p:nvGrpSpPr>
        <p:grpSpPr bwMode="auto">
          <a:xfrm>
            <a:off x="5566419" y="1323802"/>
            <a:ext cx="760412" cy="825500"/>
            <a:chOff x="1721" y="561"/>
            <a:chExt cx="479" cy="520"/>
          </a:xfrm>
        </p:grpSpPr>
        <p:sp>
          <p:nvSpPr>
            <p:cNvPr id="20572" name="Rectangle 255">
              <a:extLst>
                <a:ext uri="{FF2B5EF4-FFF2-40B4-BE49-F238E27FC236}">
                  <a16:creationId xmlns:a16="http://schemas.microsoft.com/office/drawing/2014/main" id="{8CD2A591-EC8D-4C72-B462-C9AF0AD27F8C}"/>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3" name="Rectangle 256">
              <a:extLst>
                <a:ext uri="{FF2B5EF4-FFF2-40B4-BE49-F238E27FC236}">
                  <a16:creationId xmlns:a16="http://schemas.microsoft.com/office/drawing/2014/main" id="{7322DAFA-C4FF-4A08-9B5A-3F0A6A8CBFE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4" name="Line 257">
              <a:extLst>
                <a:ext uri="{FF2B5EF4-FFF2-40B4-BE49-F238E27FC236}">
                  <a16:creationId xmlns:a16="http://schemas.microsoft.com/office/drawing/2014/main" id="{E23C4640-3507-4070-AB62-E7EF00FEFFE0}"/>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5" name="Line 258">
              <a:extLst>
                <a:ext uri="{FF2B5EF4-FFF2-40B4-BE49-F238E27FC236}">
                  <a16:creationId xmlns:a16="http://schemas.microsoft.com/office/drawing/2014/main" id="{D4F9D620-7F4A-4F08-8EE9-5159FB61D8D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Line 259">
              <a:extLst>
                <a:ext uri="{FF2B5EF4-FFF2-40B4-BE49-F238E27FC236}">
                  <a16:creationId xmlns:a16="http://schemas.microsoft.com/office/drawing/2014/main" id="{0B00B406-D604-4C20-B72A-95F55F91BDA6}"/>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7" name="Text Box 260">
              <a:extLst>
                <a:ext uri="{FF2B5EF4-FFF2-40B4-BE49-F238E27FC236}">
                  <a16:creationId xmlns:a16="http://schemas.microsoft.com/office/drawing/2014/main" id="{51647E21-6548-42BA-9CEB-4160AA25155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3" name="Group 261">
            <a:extLst>
              <a:ext uri="{FF2B5EF4-FFF2-40B4-BE49-F238E27FC236}">
                <a16:creationId xmlns:a16="http://schemas.microsoft.com/office/drawing/2014/main" id="{91CF9EAF-EB55-45D8-BD27-AD63FEAB4375}"/>
              </a:ext>
            </a:extLst>
          </p:cNvPr>
          <p:cNvGrpSpPr>
            <a:grpSpLocks/>
          </p:cNvGrpSpPr>
          <p:nvPr/>
        </p:nvGrpSpPr>
        <p:grpSpPr bwMode="auto">
          <a:xfrm>
            <a:off x="8085782" y="1323802"/>
            <a:ext cx="760413" cy="825500"/>
            <a:chOff x="1721" y="561"/>
            <a:chExt cx="479" cy="520"/>
          </a:xfrm>
        </p:grpSpPr>
        <p:sp>
          <p:nvSpPr>
            <p:cNvPr id="20566" name="Rectangle 262">
              <a:extLst>
                <a:ext uri="{FF2B5EF4-FFF2-40B4-BE49-F238E27FC236}">
                  <a16:creationId xmlns:a16="http://schemas.microsoft.com/office/drawing/2014/main" id="{A62CFF6B-63B7-4B54-87CE-2ABEF09C111E}"/>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7" name="Rectangle 263">
              <a:extLst>
                <a:ext uri="{FF2B5EF4-FFF2-40B4-BE49-F238E27FC236}">
                  <a16:creationId xmlns:a16="http://schemas.microsoft.com/office/drawing/2014/main" id="{9D6A7A04-279F-4D1C-914E-D89ED569F7CE}"/>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8" name="Line 264">
              <a:extLst>
                <a:ext uri="{FF2B5EF4-FFF2-40B4-BE49-F238E27FC236}">
                  <a16:creationId xmlns:a16="http://schemas.microsoft.com/office/drawing/2014/main" id="{AEF173EE-96D3-4A3C-9FAA-ACCB8CB6C71B}"/>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9" name="Line 265">
              <a:extLst>
                <a:ext uri="{FF2B5EF4-FFF2-40B4-BE49-F238E27FC236}">
                  <a16:creationId xmlns:a16="http://schemas.microsoft.com/office/drawing/2014/main" id="{438BCB04-286C-4902-8612-B0B333D4A0B0}"/>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0" name="Line 266">
              <a:extLst>
                <a:ext uri="{FF2B5EF4-FFF2-40B4-BE49-F238E27FC236}">
                  <a16:creationId xmlns:a16="http://schemas.microsoft.com/office/drawing/2014/main" id="{76BB9066-D7FB-44FE-9C0F-31A3308E188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1" name="Text Box 267">
              <a:extLst>
                <a:ext uri="{FF2B5EF4-FFF2-40B4-BE49-F238E27FC236}">
                  <a16:creationId xmlns:a16="http://schemas.microsoft.com/office/drawing/2014/main" id="{2CEF0994-AFBD-42E7-AD6A-4C7EFEA2BC1F}"/>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4" name="Group 268">
            <a:extLst>
              <a:ext uri="{FF2B5EF4-FFF2-40B4-BE49-F238E27FC236}">
                <a16:creationId xmlns:a16="http://schemas.microsoft.com/office/drawing/2014/main" id="{7ED1AA6A-0705-4E2C-9AC9-C7B2963E180F}"/>
              </a:ext>
            </a:extLst>
          </p:cNvPr>
          <p:cNvGrpSpPr>
            <a:grpSpLocks/>
          </p:cNvGrpSpPr>
          <p:nvPr/>
        </p:nvGrpSpPr>
        <p:grpSpPr bwMode="auto">
          <a:xfrm>
            <a:off x="10646419" y="1323802"/>
            <a:ext cx="760412" cy="825500"/>
            <a:chOff x="1721" y="561"/>
            <a:chExt cx="479" cy="520"/>
          </a:xfrm>
        </p:grpSpPr>
        <p:sp>
          <p:nvSpPr>
            <p:cNvPr id="20560" name="Rectangle 269">
              <a:extLst>
                <a:ext uri="{FF2B5EF4-FFF2-40B4-BE49-F238E27FC236}">
                  <a16:creationId xmlns:a16="http://schemas.microsoft.com/office/drawing/2014/main" id="{946B14AB-4CC9-4206-ADD1-0361CD51DDD0}"/>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1" name="Rectangle 270">
              <a:extLst>
                <a:ext uri="{FF2B5EF4-FFF2-40B4-BE49-F238E27FC236}">
                  <a16:creationId xmlns:a16="http://schemas.microsoft.com/office/drawing/2014/main" id="{2C37B9F0-0505-4543-8510-A9653BF8B252}"/>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2" name="Line 271">
              <a:extLst>
                <a:ext uri="{FF2B5EF4-FFF2-40B4-BE49-F238E27FC236}">
                  <a16:creationId xmlns:a16="http://schemas.microsoft.com/office/drawing/2014/main" id="{2C75CA03-12B5-434A-A5DA-FB51B1627072}"/>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3" name="Line 272">
              <a:extLst>
                <a:ext uri="{FF2B5EF4-FFF2-40B4-BE49-F238E27FC236}">
                  <a16:creationId xmlns:a16="http://schemas.microsoft.com/office/drawing/2014/main" id="{5310A8E1-FAE4-4933-AC2E-5EDC3356EE2B}"/>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4" name="Line 273">
              <a:extLst>
                <a:ext uri="{FF2B5EF4-FFF2-40B4-BE49-F238E27FC236}">
                  <a16:creationId xmlns:a16="http://schemas.microsoft.com/office/drawing/2014/main" id="{8D1C6006-DD66-441F-9FEA-F4B5A964AC71}"/>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5" name="Text Box 274">
              <a:extLst>
                <a:ext uri="{FF2B5EF4-FFF2-40B4-BE49-F238E27FC236}">
                  <a16:creationId xmlns:a16="http://schemas.microsoft.com/office/drawing/2014/main" id="{13EE401D-CBFC-427F-8D53-0A4EDC25A1A3}"/>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5" name="Group 275">
            <a:extLst>
              <a:ext uri="{FF2B5EF4-FFF2-40B4-BE49-F238E27FC236}">
                <a16:creationId xmlns:a16="http://schemas.microsoft.com/office/drawing/2014/main" id="{66D816D2-0FAC-42A3-A3EE-633934D87ACD}"/>
              </a:ext>
            </a:extLst>
          </p:cNvPr>
          <p:cNvGrpSpPr>
            <a:grpSpLocks/>
          </p:cNvGrpSpPr>
          <p:nvPr/>
        </p:nvGrpSpPr>
        <p:grpSpPr bwMode="auto">
          <a:xfrm>
            <a:off x="7077719" y="4835352"/>
            <a:ext cx="760412" cy="825500"/>
            <a:chOff x="1721" y="561"/>
            <a:chExt cx="479" cy="520"/>
          </a:xfrm>
        </p:grpSpPr>
        <p:sp>
          <p:nvSpPr>
            <p:cNvPr id="20554" name="Rectangle 276">
              <a:extLst>
                <a:ext uri="{FF2B5EF4-FFF2-40B4-BE49-F238E27FC236}">
                  <a16:creationId xmlns:a16="http://schemas.microsoft.com/office/drawing/2014/main" id="{EE90690F-45F1-4B45-8861-D8E696AFCA52}"/>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5" name="Rectangle 277">
              <a:extLst>
                <a:ext uri="{FF2B5EF4-FFF2-40B4-BE49-F238E27FC236}">
                  <a16:creationId xmlns:a16="http://schemas.microsoft.com/office/drawing/2014/main" id="{BD1A291E-3688-4233-9D75-B6A05CE0631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6" name="Line 278">
              <a:extLst>
                <a:ext uri="{FF2B5EF4-FFF2-40B4-BE49-F238E27FC236}">
                  <a16:creationId xmlns:a16="http://schemas.microsoft.com/office/drawing/2014/main" id="{5E89A113-8A1D-46D4-80D0-7F8B2F3F3641}"/>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279">
              <a:extLst>
                <a:ext uri="{FF2B5EF4-FFF2-40B4-BE49-F238E27FC236}">
                  <a16:creationId xmlns:a16="http://schemas.microsoft.com/office/drawing/2014/main" id="{EDE0C1F4-FAB0-41F1-A361-10BA9A34EB8F}"/>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8" name="Line 280">
              <a:extLst>
                <a:ext uri="{FF2B5EF4-FFF2-40B4-BE49-F238E27FC236}">
                  <a16:creationId xmlns:a16="http://schemas.microsoft.com/office/drawing/2014/main" id="{EF008FF2-28FC-4C5C-B644-4B240334277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9" name="Text Box 281">
              <a:extLst>
                <a:ext uri="{FF2B5EF4-FFF2-40B4-BE49-F238E27FC236}">
                  <a16:creationId xmlns:a16="http://schemas.microsoft.com/office/drawing/2014/main" id="{D5C255DC-2FD8-4ED4-8C4A-E88AC7EC8F7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6" name="Group 282">
            <a:extLst>
              <a:ext uri="{FF2B5EF4-FFF2-40B4-BE49-F238E27FC236}">
                <a16:creationId xmlns:a16="http://schemas.microsoft.com/office/drawing/2014/main" id="{74DA54BD-3704-4E27-B191-7AFCFEC4B4EF}"/>
              </a:ext>
            </a:extLst>
          </p:cNvPr>
          <p:cNvGrpSpPr>
            <a:grpSpLocks/>
          </p:cNvGrpSpPr>
          <p:nvPr/>
        </p:nvGrpSpPr>
        <p:grpSpPr bwMode="auto">
          <a:xfrm>
            <a:off x="10462269" y="4835352"/>
            <a:ext cx="760412" cy="825500"/>
            <a:chOff x="1721" y="561"/>
            <a:chExt cx="479" cy="520"/>
          </a:xfrm>
        </p:grpSpPr>
        <p:sp>
          <p:nvSpPr>
            <p:cNvPr id="20548" name="Rectangle 283">
              <a:extLst>
                <a:ext uri="{FF2B5EF4-FFF2-40B4-BE49-F238E27FC236}">
                  <a16:creationId xmlns:a16="http://schemas.microsoft.com/office/drawing/2014/main" id="{4DC30803-A0CE-4D56-9105-C1471EEA9005}"/>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49" name="Rectangle 284">
              <a:extLst>
                <a:ext uri="{FF2B5EF4-FFF2-40B4-BE49-F238E27FC236}">
                  <a16:creationId xmlns:a16="http://schemas.microsoft.com/office/drawing/2014/main" id="{28E7383E-205F-4C62-BF30-FA780629950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0" name="Line 285">
              <a:extLst>
                <a:ext uri="{FF2B5EF4-FFF2-40B4-BE49-F238E27FC236}">
                  <a16:creationId xmlns:a16="http://schemas.microsoft.com/office/drawing/2014/main" id="{C7DFA229-AA7F-4209-8ECB-8550C423915D}"/>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 name="Line 286">
              <a:extLst>
                <a:ext uri="{FF2B5EF4-FFF2-40B4-BE49-F238E27FC236}">
                  <a16:creationId xmlns:a16="http://schemas.microsoft.com/office/drawing/2014/main" id="{BC3A5B7D-C7F6-4862-A31D-2B878355E22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Line 287">
              <a:extLst>
                <a:ext uri="{FF2B5EF4-FFF2-40B4-BE49-F238E27FC236}">
                  <a16:creationId xmlns:a16="http://schemas.microsoft.com/office/drawing/2014/main" id="{F6F7C06F-97CA-4A75-8EF7-57F0A0D2F2B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Text Box 288">
              <a:extLst>
                <a:ext uri="{FF2B5EF4-FFF2-40B4-BE49-F238E27FC236}">
                  <a16:creationId xmlns:a16="http://schemas.microsoft.com/office/drawing/2014/main" id="{364B7BB2-D826-45A3-8499-2F815A5D4C42}"/>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sp>
        <p:nvSpPr>
          <p:cNvPr id="20547" name="Freeform 289">
            <a:extLst>
              <a:ext uri="{FF2B5EF4-FFF2-40B4-BE49-F238E27FC236}">
                <a16:creationId xmlns:a16="http://schemas.microsoft.com/office/drawing/2014/main" id="{CD39D4A1-BF92-4C94-9C89-291FEF6ED5A2}"/>
              </a:ext>
            </a:extLst>
          </p:cNvPr>
          <p:cNvSpPr>
            <a:spLocks/>
          </p:cNvSpPr>
          <p:nvPr/>
        </p:nvSpPr>
        <p:spPr bwMode="auto">
          <a:xfrm>
            <a:off x="3950344" y="982490"/>
            <a:ext cx="7791450" cy="5788025"/>
          </a:xfrm>
          <a:custGeom>
            <a:avLst/>
            <a:gdLst>
              <a:gd name="T0" fmla="*/ 2147483646 w 4908"/>
              <a:gd name="T1" fmla="*/ 0 h 3646"/>
              <a:gd name="T2" fmla="*/ 2147483646 w 4908"/>
              <a:gd name="T3" fmla="*/ 2147483646 h 3646"/>
              <a:gd name="T4" fmla="*/ 2147483646 w 4908"/>
              <a:gd name="T5" fmla="*/ 2147483646 h 3646"/>
              <a:gd name="T6" fmla="*/ 2147483646 w 4908"/>
              <a:gd name="T7" fmla="*/ 2147483646 h 3646"/>
              <a:gd name="T8" fmla="*/ 2147483646 w 4908"/>
              <a:gd name="T9" fmla="*/ 2147483646 h 3646"/>
              <a:gd name="T10" fmla="*/ 2147483646 w 4908"/>
              <a:gd name="T11" fmla="*/ 2147483646 h 3646"/>
              <a:gd name="T12" fmla="*/ 2147483646 w 4908"/>
              <a:gd name="T13" fmla="*/ 2147483646 h 3646"/>
              <a:gd name="T14" fmla="*/ 2147483646 w 4908"/>
              <a:gd name="T15" fmla="*/ 2147483646 h 3646"/>
              <a:gd name="T16" fmla="*/ 2147483646 w 4908"/>
              <a:gd name="T17" fmla="*/ 2147483646 h 3646"/>
              <a:gd name="T18" fmla="*/ 2147483646 w 4908"/>
              <a:gd name="T19" fmla="*/ 2147483646 h 3646"/>
              <a:gd name="T20" fmla="*/ 2147483646 w 4908"/>
              <a:gd name="T21" fmla="*/ 2147483646 h 3646"/>
              <a:gd name="T22" fmla="*/ 2147483646 w 4908"/>
              <a:gd name="T23" fmla="*/ 2147483646 h 3646"/>
              <a:gd name="T24" fmla="*/ 2147483646 w 4908"/>
              <a:gd name="T25" fmla="*/ 2147483646 h 3646"/>
              <a:gd name="T26" fmla="*/ 2147483646 w 4908"/>
              <a:gd name="T27" fmla="*/ 2147483646 h 3646"/>
              <a:gd name="T28" fmla="*/ 2147483646 w 4908"/>
              <a:gd name="T29" fmla="*/ 2147483646 h 3646"/>
              <a:gd name="T30" fmla="*/ 2147483646 w 4908"/>
              <a:gd name="T31" fmla="*/ 2147483646 h 3646"/>
              <a:gd name="T32" fmla="*/ 2147483646 w 4908"/>
              <a:gd name="T33" fmla="*/ 2147483646 h 3646"/>
              <a:gd name="T34" fmla="*/ 2147483646 w 4908"/>
              <a:gd name="T35" fmla="*/ 2147483646 h 3646"/>
              <a:gd name="T36" fmla="*/ 2147483646 w 4908"/>
              <a:gd name="T37" fmla="*/ 2147483646 h 3646"/>
              <a:gd name="T38" fmla="*/ 2147483646 w 4908"/>
              <a:gd name="T39" fmla="*/ 2147483646 h 3646"/>
              <a:gd name="T40" fmla="*/ 2147483646 w 4908"/>
              <a:gd name="T41" fmla="*/ 2147483646 h 3646"/>
              <a:gd name="T42" fmla="*/ 2147483646 w 4908"/>
              <a:gd name="T43" fmla="*/ 2147483646 h 3646"/>
              <a:gd name="T44" fmla="*/ 2147483646 w 4908"/>
              <a:gd name="T45" fmla="*/ 2147483646 h 3646"/>
              <a:gd name="T46" fmla="*/ 2147483646 w 4908"/>
              <a:gd name="T47" fmla="*/ 2147483646 h 3646"/>
              <a:gd name="T48" fmla="*/ 2147483646 w 4908"/>
              <a:gd name="T49" fmla="*/ 2147483646 h 3646"/>
              <a:gd name="T50" fmla="*/ 2147483646 w 4908"/>
              <a:gd name="T51" fmla="*/ 2147483646 h 3646"/>
              <a:gd name="T52" fmla="*/ 2147483646 w 4908"/>
              <a:gd name="T53" fmla="*/ 2147483646 h 3646"/>
              <a:gd name="T54" fmla="*/ 2147483646 w 4908"/>
              <a:gd name="T55" fmla="*/ 2147483646 h 3646"/>
              <a:gd name="T56" fmla="*/ 2147483646 w 4908"/>
              <a:gd name="T57" fmla="*/ 2147483646 h 3646"/>
              <a:gd name="T58" fmla="*/ 2147483646 w 4908"/>
              <a:gd name="T59" fmla="*/ 2147483646 h 3646"/>
              <a:gd name="T60" fmla="*/ 2147483646 w 4908"/>
              <a:gd name="T61" fmla="*/ 2147483646 h 3646"/>
              <a:gd name="T62" fmla="*/ 2147483646 w 4908"/>
              <a:gd name="T63" fmla="*/ 2147483646 h 3646"/>
              <a:gd name="T64" fmla="*/ 2147483646 w 4908"/>
              <a:gd name="T65" fmla="*/ 2147483646 h 3646"/>
              <a:gd name="T66" fmla="*/ 2147483646 w 4908"/>
              <a:gd name="T67" fmla="*/ 2147483646 h 3646"/>
              <a:gd name="T68" fmla="*/ 2147483646 w 4908"/>
              <a:gd name="T69" fmla="*/ 2147483646 h 3646"/>
              <a:gd name="T70" fmla="*/ 2147483646 w 4908"/>
              <a:gd name="T71" fmla="*/ 2147483646 h 3646"/>
              <a:gd name="T72" fmla="*/ 2147483646 w 4908"/>
              <a:gd name="T73" fmla="*/ 2147483646 h 3646"/>
              <a:gd name="T74" fmla="*/ 2147483646 w 4908"/>
              <a:gd name="T75" fmla="*/ 2147483646 h 3646"/>
              <a:gd name="T76" fmla="*/ 2147483646 w 4908"/>
              <a:gd name="T77" fmla="*/ 2147483646 h 3646"/>
              <a:gd name="T78" fmla="*/ 2147483646 w 4908"/>
              <a:gd name="T79" fmla="*/ 2147483646 h 3646"/>
              <a:gd name="T80" fmla="*/ 2147483646 w 4908"/>
              <a:gd name="T81" fmla="*/ 2147483646 h 3646"/>
              <a:gd name="T82" fmla="*/ 2147483646 w 4908"/>
              <a:gd name="T83" fmla="*/ 2147483646 h 3646"/>
              <a:gd name="T84" fmla="*/ 2147483646 w 4908"/>
              <a:gd name="T85" fmla="*/ 2147483646 h 3646"/>
              <a:gd name="T86" fmla="*/ 2147483646 w 4908"/>
              <a:gd name="T87" fmla="*/ 2147483646 h 3646"/>
              <a:gd name="T88" fmla="*/ 2147483646 w 4908"/>
              <a:gd name="T89" fmla="*/ 2147483646 h 3646"/>
              <a:gd name="T90" fmla="*/ 2147483646 w 4908"/>
              <a:gd name="T91" fmla="*/ 2147483646 h 3646"/>
              <a:gd name="T92" fmla="*/ 2147483646 w 4908"/>
              <a:gd name="T93" fmla="*/ 2147483646 h 3646"/>
              <a:gd name="T94" fmla="*/ 2147483646 w 4908"/>
              <a:gd name="T95" fmla="*/ 2147483646 h 3646"/>
              <a:gd name="T96" fmla="*/ 2147483646 w 4908"/>
              <a:gd name="T97" fmla="*/ 2147483646 h 3646"/>
              <a:gd name="T98" fmla="*/ 2147483646 w 4908"/>
              <a:gd name="T99" fmla="*/ 2147483646 h 3646"/>
              <a:gd name="T100" fmla="*/ 2147483646 w 4908"/>
              <a:gd name="T101" fmla="*/ 2147483646 h 3646"/>
              <a:gd name="T102" fmla="*/ 2147483646 w 4908"/>
              <a:gd name="T103" fmla="*/ 2147483646 h 3646"/>
              <a:gd name="T104" fmla="*/ 2147483646 w 4908"/>
              <a:gd name="T105" fmla="*/ 2147483646 h 3646"/>
              <a:gd name="T106" fmla="*/ 2147483646 w 4908"/>
              <a:gd name="T107" fmla="*/ 2147483646 h 3646"/>
              <a:gd name="T108" fmla="*/ 2147483646 w 4908"/>
              <a:gd name="T109" fmla="*/ 2147483646 h 3646"/>
              <a:gd name="T110" fmla="*/ 2147483646 w 4908"/>
              <a:gd name="T111" fmla="*/ 2147483646 h 3646"/>
              <a:gd name="T112" fmla="*/ 2147483646 w 4908"/>
              <a:gd name="T113" fmla="*/ 2147483646 h 3646"/>
              <a:gd name="T114" fmla="*/ 2147483646 w 4908"/>
              <a:gd name="T115" fmla="*/ 2147483646 h 3646"/>
              <a:gd name="T116" fmla="*/ 2147483646 w 4908"/>
              <a:gd name="T117" fmla="*/ 2147483646 h 3646"/>
              <a:gd name="T118" fmla="*/ 2147483646 w 4908"/>
              <a:gd name="T119" fmla="*/ 2147483646 h 3646"/>
              <a:gd name="T120" fmla="*/ 2147483646 w 4908"/>
              <a:gd name="T121" fmla="*/ 2147483646 h 3646"/>
              <a:gd name="T122" fmla="*/ 2147483646 w 4908"/>
              <a:gd name="T123" fmla="*/ 2147483646 h 3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08"/>
              <a:gd name="T187" fmla="*/ 0 h 3646"/>
              <a:gd name="T188" fmla="*/ 4908 w 4908"/>
              <a:gd name="T189" fmla="*/ 3646 h 3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a:solidFill>
              <a:schemeClr val="hlink"/>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9DCB7E86-9F22-457D-88E1-EFFD8FB3C153}"/>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grpSp>
        <p:nvGrpSpPr>
          <p:cNvPr id="21507" name="Group 27">
            <a:extLst>
              <a:ext uri="{FF2B5EF4-FFF2-40B4-BE49-F238E27FC236}">
                <a16:creationId xmlns:a16="http://schemas.microsoft.com/office/drawing/2014/main" id="{DF70D2A2-AF42-4DC0-B7E1-72B6448826AB}"/>
              </a:ext>
            </a:extLst>
          </p:cNvPr>
          <p:cNvGrpSpPr>
            <a:grpSpLocks/>
          </p:cNvGrpSpPr>
          <p:nvPr/>
        </p:nvGrpSpPr>
        <p:grpSpPr bwMode="auto">
          <a:xfrm>
            <a:off x="609600" y="1988840"/>
            <a:ext cx="10039351" cy="830263"/>
            <a:chOff x="-188" y="1299"/>
            <a:chExt cx="6324" cy="523"/>
          </a:xfrm>
        </p:grpSpPr>
        <p:sp>
          <p:nvSpPr>
            <p:cNvPr id="21527" name="Rectangle 6">
              <a:extLst>
                <a:ext uri="{FF2B5EF4-FFF2-40B4-BE49-F238E27FC236}">
                  <a16:creationId xmlns:a16="http://schemas.microsoft.com/office/drawing/2014/main" id="{A3141269-E27A-487F-84DA-8D7B9E4ECEB5}"/>
                </a:ext>
              </a:extLst>
            </p:cNvPr>
            <p:cNvSpPr>
              <a:spLocks noChangeArrowheads="1"/>
            </p:cNvSpPr>
            <p:nvPr/>
          </p:nvSpPr>
          <p:spPr bwMode="auto">
            <a:xfrm>
              <a:off x="2417" y="1347"/>
              <a:ext cx="3719" cy="394"/>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10000000000010110000001100011111 </a:t>
              </a:r>
            </a:p>
          </p:txBody>
        </p:sp>
        <p:sp>
          <p:nvSpPr>
            <p:cNvPr id="21528" name="Text Box 7">
              <a:extLst>
                <a:ext uri="{FF2B5EF4-FFF2-40B4-BE49-F238E27FC236}">
                  <a16:creationId xmlns:a16="http://schemas.microsoft.com/office/drawing/2014/main" id="{950A9B59-159E-4398-873E-00699A940C7C}"/>
                </a:ext>
              </a:extLst>
            </p:cNvPr>
            <p:cNvSpPr txBox="1">
              <a:spLocks noChangeArrowheads="1"/>
            </p:cNvSpPr>
            <p:nvPr/>
          </p:nvSpPr>
          <p:spPr bwMode="auto">
            <a:xfrm>
              <a:off x="-188" y="1299"/>
              <a:ext cx="22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机器中存放的 </a:t>
              </a:r>
              <a:r>
                <a:rPr kumimoji="1" lang="en-US" altLang="zh-CN" sz="2400" dirty="0">
                  <a:solidFill>
                    <a:srgbClr val="333399"/>
                  </a:solidFill>
                  <a:latin typeface="微软雅黑" panose="020B0503020204020204" pitchFamily="34" charset="-122"/>
                  <a:ea typeface="微软雅黑" panose="020B0503020204020204" pitchFamily="34" charset="-122"/>
                </a:rPr>
                <a:t>IP </a:t>
              </a:r>
              <a:r>
                <a:rPr kumimoji="1" lang="zh-CN" altLang="en-US" sz="2400" dirty="0">
                  <a:solidFill>
                    <a:srgbClr val="333399"/>
                  </a:solidFill>
                  <a:latin typeface="微软雅黑" panose="020B0503020204020204" pitchFamily="34" charset="-122"/>
                  <a:ea typeface="微软雅黑" panose="020B0503020204020204" pitchFamily="34" charset="-122"/>
                </a:rPr>
                <a:t>地址</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是 </a:t>
              </a:r>
              <a:r>
                <a:rPr kumimoji="1" lang="en-US" altLang="zh-CN" sz="2400" dirty="0">
                  <a:solidFill>
                    <a:srgbClr val="333399"/>
                  </a:solidFill>
                  <a:latin typeface="微软雅黑" panose="020B0503020204020204" pitchFamily="34" charset="-122"/>
                  <a:ea typeface="微软雅黑" panose="020B0503020204020204" pitchFamily="34" charset="-122"/>
                </a:rPr>
                <a:t>32 </a:t>
              </a:r>
              <a:r>
                <a:rPr kumimoji="1" lang="zh-CN" altLang="en-US" sz="2400" dirty="0">
                  <a:solidFill>
                    <a:srgbClr val="333399"/>
                  </a:solidFill>
                  <a:latin typeface="微软雅黑" panose="020B0503020204020204" pitchFamily="34" charset="-122"/>
                  <a:ea typeface="微软雅黑" panose="020B0503020204020204" pitchFamily="34" charset="-122"/>
                </a:rPr>
                <a:t>位 二进制代码</a:t>
              </a:r>
            </a:p>
          </p:txBody>
        </p:sp>
        <p:sp>
          <p:nvSpPr>
            <p:cNvPr id="21529" name="Line 8">
              <a:extLst>
                <a:ext uri="{FF2B5EF4-FFF2-40B4-BE49-F238E27FC236}">
                  <a16:creationId xmlns:a16="http://schemas.microsoft.com/office/drawing/2014/main" id="{72A9FBF7-AD17-4E5A-BFB5-188F1E22B3FF}"/>
                </a:ext>
              </a:extLst>
            </p:cNvPr>
            <p:cNvSpPr>
              <a:spLocks noChangeShapeType="1"/>
            </p:cNvSpPr>
            <p:nvPr/>
          </p:nvSpPr>
          <p:spPr bwMode="auto">
            <a:xfrm flipV="1">
              <a:off x="1827" y="1548"/>
              <a:ext cx="499" cy="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8" name="Group 30">
            <a:extLst>
              <a:ext uri="{FF2B5EF4-FFF2-40B4-BE49-F238E27FC236}">
                <a16:creationId xmlns:a16="http://schemas.microsoft.com/office/drawing/2014/main" id="{DC300213-15FE-4FEB-BCDC-E5705EE0E61B}"/>
              </a:ext>
            </a:extLst>
          </p:cNvPr>
          <p:cNvGrpSpPr>
            <a:grpSpLocks/>
          </p:cNvGrpSpPr>
          <p:nvPr/>
        </p:nvGrpSpPr>
        <p:grpSpPr bwMode="auto">
          <a:xfrm>
            <a:off x="475458" y="2892278"/>
            <a:ext cx="11437938" cy="830262"/>
            <a:chOff x="16" y="1797"/>
            <a:chExt cx="7205" cy="523"/>
          </a:xfrm>
        </p:grpSpPr>
        <p:sp>
          <p:nvSpPr>
            <p:cNvPr id="21524" name="Text Box 5">
              <a:extLst>
                <a:ext uri="{FF2B5EF4-FFF2-40B4-BE49-F238E27FC236}">
                  <a16:creationId xmlns:a16="http://schemas.microsoft.com/office/drawing/2014/main" id="{B5E8B57A-7A6D-442D-84E5-4F60F06F1552}"/>
                </a:ext>
              </a:extLst>
            </p:cNvPr>
            <p:cNvSpPr txBox="1">
              <a:spLocks noChangeArrowheads="1"/>
            </p:cNvSpPr>
            <p:nvPr/>
          </p:nvSpPr>
          <p:spPr bwMode="auto">
            <a:xfrm>
              <a:off x="2417" y="1910"/>
              <a:ext cx="48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     10000000  00001011  00000011  00011111    </a:t>
              </a:r>
            </a:p>
          </p:txBody>
        </p:sp>
        <p:sp>
          <p:nvSpPr>
            <p:cNvPr id="21525" name="Text Box 9">
              <a:extLst>
                <a:ext uri="{FF2B5EF4-FFF2-40B4-BE49-F238E27FC236}">
                  <a16:creationId xmlns:a16="http://schemas.microsoft.com/office/drawing/2014/main" id="{2779F7C9-F019-4798-8E27-177A601CC5BE}"/>
                </a:ext>
              </a:extLst>
            </p:cNvPr>
            <p:cNvSpPr txBox="1">
              <a:spLocks noChangeArrowheads="1"/>
            </p:cNvSpPr>
            <p:nvPr/>
          </p:nvSpPr>
          <p:spPr bwMode="auto">
            <a:xfrm>
              <a:off x="16" y="1797"/>
              <a:ext cx="20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每隔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位插入一个空格，能够提高可读性</a:t>
              </a:r>
            </a:p>
          </p:txBody>
        </p:sp>
      </p:grpSp>
      <p:sp>
        <p:nvSpPr>
          <p:cNvPr id="12" name="Text Box 11">
            <a:extLst>
              <a:ext uri="{FF2B5EF4-FFF2-40B4-BE49-F238E27FC236}">
                <a16:creationId xmlns:a16="http://schemas.microsoft.com/office/drawing/2014/main" id="{7CFA57B0-1AE8-4396-A823-EA65D7C81816}"/>
              </a:ext>
            </a:extLst>
          </p:cNvPr>
          <p:cNvSpPr txBox="1">
            <a:spLocks noChangeArrowheads="1"/>
          </p:cNvSpPr>
          <p:nvPr/>
        </p:nvSpPr>
        <p:spPr bwMode="auto">
          <a:xfrm>
            <a:off x="639583" y="4909137"/>
            <a:ext cx="29357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采用点分十进制记法</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则进一步提高可读性</a:t>
            </a:r>
          </a:p>
        </p:txBody>
      </p:sp>
      <p:sp>
        <p:nvSpPr>
          <p:cNvPr id="13" name="Text Box 12">
            <a:extLst>
              <a:ext uri="{FF2B5EF4-FFF2-40B4-BE49-F238E27FC236}">
                <a16:creationId xmlns:a16="http://schemas.microsoft.com/office/drawing/2014/main" id="{8F322096-3ACD-4F87-96A5-49C79A003816}"/>
              </a:ext>
            </a:extLst>
          </p:cNvPr>
          <p:cNvSpPr txBox="1">
            <a:spLocks noChangeArrowheads="1"/>
          </p:cNvSpPr>
          <p:nvPr/>
        </p:nvSpPr>
        <p:spPr bwMode="auto">
          <a:xfrm>
            <a:off x="6875511" y="5278469"/>
            <a:ext cx="1946367" cy="461665"/>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solidFill>
                  <a:srgbClr val="333399"/>
                </a:solidFill>
                <a:latin typeface="微软雅黑" panose="020B0503020204020204" pitchFamily="34" charset="-122"/>
                <a:ea typeface="微软雅黑" panose="020B0503020204020204" pitchFamily="34" charset="-122"/>
              </a:rPr>
              <a:t>128.11.3.31 </a:t>
            </a:r>
          </a:p>
        </p:txBody>
      </p:sp>
      <p:sp>
        <p:nvSpPr>
          <p:cNvPr id="14" name="AutoShape 13">
            <a:extLst>
              <a:ext uri="{FF2B5EF4-FFF2-40B4-BE49-F238E27FC236}">
                <a16:creationId xmlns:a16="http://schemas.microsoft.com/office/drawing/2014/main" id="{BA69689B-164E-4F45-8A08-991E5631A46D}"/>
              </a:ext>
            </a:extLst>
          </p:cNvPr>
          <p:cNvSpPr>
            <a:spLocks/>
          </p:cNvSpPr>
          <p:nvPr/>
        </p:nvSpPr>
        <p:spPr bwMode="auto">
          <a:xfrm rot="16200000">
            <a:off x="5460358" y="3164497"/>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18" name="Text Box 17">
            <a:extLst>
              <a:ext uri="{FF2B5EF4-FFF2-40B4-BE49-F238E27FC236}">
                <a16:creationId xmlns:a16="http://schemas.microsoft.com/office/drawing/2014/main" id="{B94287B4-AE9E-4C42-8E9D-5C8C89B5D922}"/>
              </a:ext>
            </a:extLst>
          </p:cNvPr>
          <p:cNvSpPr txBox="1">
            <a:spLocks noChangeArrowheads="1"/>
          </p:cNvSpPr>
          <p:nvPr/>
        </p:nvSpPr>
        <p:spPr bwMode="auto">
          <a:xfrm>
            <a:off x="5227479" y="4056574"/>
            <a:ext cx="5654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128            11                3               31 </a:t>
            </a:r>
          </a:p>
        </p:txBody>
      </p:sp>
      <p:grpSp>
        <p:nvGrpSpPr>
          <p:cNvPr id="19" name="Group 31">
            <a:extLst>
              <a:ext uri="{FF2B5EF4-FFF2-40B4-BE49-F238E27FC236}">
                <a16:creationId xmlns:a16="http://schemas.microsoft.com/office/drawing/2014/main" id="{FE6E3EC4-6EF6-40EE-B65A-5CBCEE14EB4F}"/>
              </a:ext>
            </a:extLst>
          </p:cNvPr>
          <p:cNvGrpSpPr>
            <a:grpSpLocks/>
          </p:cNvGrpSpPr>
          <p:nvPr/>
        </p:nvGrpSpPr>
        <p:grpSpPr bwMode="auto">
          <a:xfrm>
            <a:off x="5608415" y="4662766"/>
            <a:ext cx="4507456" cy="620465"/>
            <a:chOff x="2835" y="2610"/>
            <a:chExt cx="2219" cy="522"/>
          </a:xfrm>
        </p:grpSpPr>
        <p:sp>
          <p:nvSpPr>
            <p:cNvPr id="21520" name="Line 18">
              <a:extLst>
                <a:ext uri="{FF2B5EF4-FFF2-40B4-BE49-F238E27FC236}">
                  <a16:creationId xmlns:a16="http://schemas.microsoft.com/office/drawing/2014/main" id="{6B40D848-2881-469C-A9E5-A3B40CD028E2}"/>
                </a:ext>
              </a:extLst>
            </p:cNvPr>
            <p:cNvSpPr>
              <a:spLocks noChangeShapeType="1"/>
            </p:cNvSpPr>
            <p:nvPr/>
          </p:nvSpPr>
          <p:spPr bwMode="auto">
            <a:xfrm>
              <a:off x="2835" y="2659"/>
              <a:ext cx="845" cy="47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1" name="Line 19">
              <a:extLst>
                <a:ext uri="{FF2B5EF4-FFF2-40B4-BE49-F238E27FC236}">
                  <a16:creationId xmlns:a16="http://schemas.microsoft.com/office/drawing/2014/main" id="{F414C825-04D2-4246-BD3C-FDB124AD1DD2}"/>
                </a:ext>
              </a:extLst>
            </p:cNvPr>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2" name="Line 20">
              <a:extLst>
                <a:ext uri="{FF2B5EF4-FFF2-40B4-BE49-F238E27FC236}">
                  <a16:creationId xmlns:a16="http://schemas.microsoft.com/office/drawing/2014/main" id="{6B5E0E77-0A09-4730-A4AB-357C07B9C0D9}"/>
                </a:ext>
              </a:extLst>
            </p:cNvPr>
            <p:cNvSpPr>
              <a:spLocks noChangeShapeType="1"/>
            </p:cNvSpPr>
            <p:nvPr/>
          </p:nvSpPr>
          <p:spPr bwMode="auto">
            <a:xfrm>
              <a:off x="3560" y="2614"/>
              <a:ext cx="382" cy="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3" name="Line 21">
              <a:extLst>
                <a:ext uri="{FF2B5EF4-FFF2-40B4-BE49-F238E27FC236}">
                  <a16:creationId xmlns:a16="http://schemas.microsoft.com/office/drawing/2014/main" id="{0F352DDD-ECFE-4C35-852E-40589B64C878}"/>
                </a:ext>
              </a:extLst>
            </p:cNvPr>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4" name="Text Box 22">
            <a:extLst>
              <a:ext uri="{FF2B5EF4-FFF2-40B4-BE49-F238E27FC236}">
                <a16:creationId xmlns:a16="http://schemas.microsoft.com/office/drawing/2014/main" id="{01A734EB-F460-4F4C-A10B-EBDDDBA64E1E}"/>
              </a:ext>
            </a:extLst>
          </p:cNvPr>
          <p:cNvSpPr txBox="1">
            <a:spLocks noChangeArrowheads="1"/>
          </p:cNvSpPr>
          <p:nvPr/>
        </p:nvSpPr>
        <p:spPr bwMode="auto">
          <a:xfrm>
            <a:off x="609600" y="3905508"/>
            <a:ext cx="35271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将每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位的二进制数</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转换为十进制数</a:t>
            </a:r>
          </a:p>
        </p:txBody>
      </p:sp>
      <p:sp>
        <p:nvSpPr>
          <p:cNvPr id="26" name="Line 24">
            <a:extLst>
              <a:ext uri="{FF2B5EF4-FFF2-40B4-BE49-F238E27FC236}">
                <a16:creationId xmlns:a16="http://schemas.microsoft.com/office/drawing/2014/main" id="{0A63D3A3-197F-4A4D-AF28-789CEB83071C}"/>
              </a:ext>
            </a:extLst>
          </p:cNvPr>
          <p:cNvSpPr>
            <a:spLocks noChangeShapeType="1"/>
          </p:cNvSpPr>
          <p:nvPr/>
        </p:nvSpPr>
        <p:spPr bwMode="auto">
          <a:xfrm flipV="1">
            <a:off x="3808413" y="5500416"/>
            <a:ext cx="1946367" cy="3177"/>
          </a:xfrm>
          <a:prstGeom prst="line">
            <a:avLst/>
          </a:prstGeom>
          <a:noFill/>
          <a:ln w="76200">
            <a:solidFill>
              <a:schemeClr va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7" name="AutoShape 13">
            <a:extLst>
              <a:ext uri="{FF2B5EF4-FFF2-40B4-BE49-F238E27FC236}">
                <a16:creationId xmlns:a16="http://schemas.microsoft.com/office/drawing/2014/main" id="{2EC1997F-E12D-4445-B51A-CE15EFA84845}"/>
              </a:ext>
            </a:extLst>
          </p:cNvPr>
          <p:cNvSpPr>
            <a:spLocks/>
          </p:cNvSpPr>
          <p:nvPr/>
        </p:nvSpPr>
        <p:spPr bwMode="auto">
          <a:xfrm rot="16200000">
            <a:off x="8644778" y="3167469"/>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8" name="AutoShape 13">
            <a:extLst>
              <a:ext uri="{FF2B5EF4-FFF2-40B4-BE49-F238E27FC236}">
                <a16:creationId xmlns:a16="http://schemas.microsoft.com/office/drawing/2014/main" id="{95072953-94FD-4F0B-A6EB-26305ED4C3D5}"/>
              </a:ext>
            </a:extLst>
          </p:cNvPr>
          <p:cNvSpPr>
            <a:spLocks/>
          </p:cNvSpPr>
          <p:nvPr/>
        </p:nvSpPr>
        <p:spPr bwMode="auto">
          <a:xfrm rot="16200000">
            <a:off x="7037533" y="3187651"/>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 name="AutoShape 13">
            <a:extLst>
              <a:ext uri="{FF2B5EF4-FFF2-40B4-BE49-F238E27FC236}">
                <a16:creationId xmlns:a16="http://schemas.microsoft.com/office/drawing/2014/main" id="{05CFE598-F244-4906-B4CA-8BEDB2FE2C68}"/>
              </a:ext>
            </a:extLst>
          </p:cNvPr>
          <p:cNvSpPr>
            <a:spLocks/>
          </p:cNvSpPr>
          <p:nvPr/>
        </p:nvSpPr>
        <p:spPr bwMode="auto">
          <a:xfrm rot="16200000">
            <a:off x="10284894" y="3160164"/>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30" name="Line 8">
            <a:extLst>
              <a:ext uri="{FF2B5EF4-FFF2-40B4-BE49-F238E27FC236}">
                <a16:creationId xmlns:a16="http://schemas.microsoft.com/office/drawing/2014/main" id="{C2B6173D-3DF7-4810-A048-0CCF81FDE886}"/>
              </a:ext>
            </a:extLst>
          </p:cNvPr>
          <p:cNvSpPr>
            <a:spLocks noChangeShapeType="1"/>
          </p:cNvSpPr>
          <p:nvPr/>
        </p:nvSpPr>
        <p:spPr bwMode="auto">
          <a:xfrm flipV="1">
            <a:off x="3808413" y="3284531"/>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1" name="Line 8">
            <a:extLst>
              <a:ext uri="{FF2B5EF4-FFF2-40B4-BE49-F238E27FC236}">
                <a16:creationId xmlns:a16="http://schemas.microsoft.com/office/drawing/2014/main" id="{61B8B7C8-52F7-43DD-B1B1-F8CB20E6D231}"/>
              </a:ext>
            </a:extLst>
          </p:cNvPr>
          <p:cNvSpPr>
            <a:spLocks noChangeShapeType="1"/>
          </p:cNvSpPr>
          <p:nvPr/>
        </p:nvSpPr>
        <p:spPr bwMode="auto">
          <a:xfrm flipV="1">
            <a:off x="3808413" y="4303892"/>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8" grpId="0"/>
      <p:bldP spid="24" grpId="0"/>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3E104-9067-4271-B2A0-8AC30602992C}"/>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pic>
        <p:nvPicPr>
          <p:cNvPr id="5" name="图片 4">
            <a:extLst>
              <a:ext uri="{FF2B5EF4-FFF2-40B4-BE49-F238E27FC236}">
                <a16:creationId xmlns:a16="http://schemas.microsoft.com/office/drawing/2014/main" id="{589FE1BF-7DDA-4672-996F-EC1746EA8A16}"/>
              </a:ext>
            </a:extLst>
          </p:cNvPr>
          <p:cNvPicPr>
            <a:picLocks noChangeAspect="1"/>
          </p:cNvPicPr>
          <p:nvPr/>
        </p:nvPicPr>
        <p:blipFill>
          <a:blip r:embed="rId2"/>
          <a:stretch>
            <a:fillRect/>
          </a:stretch>
        </p:blipFill>
        <p:spPr>
          <a:xfrm>
            <a:off x="4223792" y="3822544"/>
            <a:ext cx="7785500" cy="3035456"/>
          </a:xfrm>
          <a:prstGeom prst="rect">
            <a:avLst/>
          </a:prstGeom>
        </p:spPr>
      </p:pic>
      <p:sp>
        <p:nvSpPr>
          <p:cNvPr id="7" name="内容占位符 6">
            <a:extLst>
              <a:ext uri="{FF2B5EF4-FFF2-40B4-BE49-F238E27FC236}">
                <a16:creationId xmlns:a16="http://schemas.microsoft.com/office/drawing/2014/main" id="{949F8C4F-C883-47B9-A05D-7E13C98A6CEB}"/>
              </a:ext>
            </a:extLst>
          </p:cNvPr>
          <p:cNvSpPr>
            <a:spLocks noGrp="1"/>
          </p:cNvSpPr>
          <p:nvPr>
            <p:ph idx="1"/>
          </p:nvPr>
        </p:nvSpPr>
        <p:spPr>
          <a:xfrm>
            <a:off x="609600" y="1628800"/>
            <a:ext cx="10972800" cy="4641850"/>
          </a:xfrm>
        </p:spPr>
        <p:txBody>
          <a:bodyPr/>
          <a:lstStyle/>
          <a:p>
            <a:r>
              <a:rPr lang="zh-CN" altLang="en-US" dirty="0"/>
              <a:t>主机需要设置的地址</a:t>
            </a:r>
            <a:endParaRPr lang="en-US" altLang="zh-CN" dirty="0"/>
          </a:p>
          <a:p>
            <a:pPr lvl="1"/>
            <a:r>
              <a:rPr lang="en-US" altLang="zh-CN" dirty="0"/>
              <a:t>IP</a:t>
            </a:r>
            <a:r>
              <a:rPr lang="zh-CN" altLang="en-US" dirty="0"/>
              <a:t>地址</a:t>
            </a:r>
            <a:endParaRPr lang="en-US" altLang="zh-CN" dirty="0"/>
          </a:p>
          <a:p>
            <a:pPr lvl="1"/>
            <a:r>
              <a:rPr lang="zh-CN" altLang="en-US" dirty="0"/>
              <a:t>子网掩码</a:t>
            </a:r>
            <a:endParaRPr lang="en-US" altLang="zh-CN" dirty="0"/>
          </a:p>
          <a:p>
            <a:pPr lvl="1"/>
            <a:r>
              <a:rPr lang="zh-CN" altLang="en-US" dirty="0"/>
              <a:t>默认网关</a:t>
            </a:r>
            <a:endParaRPr lang="en-US" altLang="zh-CN" dirty="0"/>
          </a:p>
          <a:p>
            <a:pPr lvl="1"/>
            <a:r>
              <a:rPr lang="en-US" altLang="zh-CN" dirty="0"/>
              <a:t>DNS</a:t>
            </a:r>
            <a:r>
              <a:rPr lang="zh-CN" altLang="en-US" dirty="0"/>
              <a:t>服务器地址</a:t>
            </a:r>
            <a:endParaRPr lang="en-US" altLang="zh-CN" dirty="0"/>
          </a:p>
          <a:p>
            <a:r>
              <a:rPr lang="zh-CN" altLang="en-US" dirty="0"/>
              <a:t>地址配置方法</a:t>
            </a:r>
            <a:endParaRPr lang="en-US" altLang="zh-CN" dirty="0"/>
          </a:p>
          <a:p>
            <a:pPr lvl="1"/>
            <a:r>
              <a:rPr lang="zh-CN" altLang="en-US" dirty="0"/>
              <a:t>手动设置</a:t>
            </a:r>
          </a:p>
          <a:p>
            <a:pPr lvl="1"/>
            <a:r>
              <a:rPr lang="zh-CN" altLang="en-US" dirty="0"/>
              <a:t>自动获得</a:t>
            </a:r>
            <a:endParaRPr lang="en-US" altLang="zh-CN" dirty="0"/>
          </a:p>
        </p:txBody>
      </p:sp>
      <p:pic>
        <p:nvPicPr>
          <p:cNvPr id="8" name="图片 7">
            <a:extLst>
              <a:ext uri="{FF2B5EF4-FFF2-40B4-BE49-F238E27FC236}">
                <a16:creationId xmlns:a16="http://schemas.microsoft.com/office/drawing/2014/main" id="{CB275954-CEB4-48CD-B8EF-A7891694953F}"/>
              </a:ext>
            </a:extLst>
          </p:cNvPr>
          <p:cNvPicPr>
            <a:picLocks noChangeAspect="1"/>
          </p:cNvPicPr>
          <p:nvPr/>
        </p:nvPicPr>
        <p:blipFill>
          <a:blip r:embed="rId3"/>
          <a:stretch>
            <a:fillRect/>
          </a:stretch>
        </p:blipFill>
        <p:spPr>
          <a:xfrm>
            <a:off x="4295800" y="2296031"/>
            <a:ext cx="6261422" cy="1505027"/>
          </a:xfrm>
          <a:prstGeom prst="rect">
            <a:avLst/>
          </a:prstGeom>
        </p:spPr>
      </p:pic>
      <p:pic>
        <p:nvPicPr>
          <p:cNvPr id="9" name="图片 8">
            <a:extLst>
              <a:ext uri="{FF2B5EF4-FFF2-40B4-BE49-F238E27FC236}">
                <a16:creationId xmlns:a16="http://schemas.microsoft.com/office/drawing/2014/main" id="{EE555A05-8A1B-42EF-95B2-75CD0ACB631D}"/>
              </a:ext>
            </a:extLst>
          </p:cNvPr>
          <p:cNvPicPr>
            <a:picLocks noChangeAspect="1"/>
          </p:cNvPicPr>
          <p:nvPr/>
        </p:nvPicPr>
        <p:blipFill>
          <a:blip r:embed="rId4"/>
          <a:stretch>
            <a:fillRect/>
          </a:stretch>
        </p:blipFill>
        <p:spPr>
          <a:xfrm>
            <a:off x="7562705" y="1184158"/>
            <a:ext cx="4426177" cy="5531134"/>
          </a:xfrm>
          <a:prstGeom prst="rect">
            <a:avLst/>
          </a:prstGeom>
        </p:spPr>
      </p:pic>
    </p:spTree>
    <p:extLst>
      <p:ext uri="{BB962C8B-B14F-4D97-AF65-F5344CB8AC3E}">
        <p14:creationId xmlns:p14="http://schemas.microsoft.com/office/powerpoint/2010/main" val="818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1D29C7D-AD5C-4989-BE74-E18E27FC2CDF}"/>
              </a:ext>
            </a:extLst>
          </p:cNvPr>
          <p:cNvSpPr>
            <a:spLocks noGrp="1" noChangeArrowheads="1"/>
          </p:cNvSpPr>
          <p:nvPr>
            <p:ph type="title"/>
          </p:nvPr>
        </p:nvSpPr>
        <p:spPr/>
        <p:txBody>
          <a:bodyPr/>
          <a:lstStyle/>
          <a:p>
            <a:r>
              <a:rPr lang="zh-CN" altLang="en-US" sz="3200"/>
              <a:t>你眼中的网络</a:t>
            </a:r>
          </a:p>
        </p:txBody>
      </p:sp>
      <p:sp>
        <p:nvSpPr>
          <p:cNvPr id="5" name="Text Box 4">
            <a:extLst>
              <a:ext uri="{FF2B5EF4-FFF2-40B4-BE49-F238E27FC236}">
                <a16:creationId xmlns:a16="http://schemas.microsoft.com/office/drawing/2014/main" id="{A23C6545-0A3C-48F4-BBBF-3953554E47B1}"/>
              </a:ext>
            </a:extLst>
          </p:cNvPr>
          <p:cNvSpPr txBox="1">
            <a:spLocks noChangeArrowheads="1"/>
          </p:cNvSpPr>
          <p:nvPr/>
        </p:nvSpPr>
        <p:spPr bwMode="auto">
          <a:xfrm>
            <a:off x="4511675" y="2446557"/>
            <a:ext cx="5109091"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说到网络，你会想起什么？</a:t>
            </a:r>
          </a:p>
        </p:txBody>
      </p:sp>
      <p:sp>
        <p:nvSpPr>
          <p:cNvPr id="6" name="Text Box 4">
            <a:extLst>
              <a:ext uri="{FF2B5EF4-FFF2-40B4-BE49-F238E27FC236}">
                <a16:creationId xmlns:a16="http://schemas.microsoft.com/office/drawing/2014/main" id="{D8DC6B12-224A-4454-BAF5-6F9FFF01641F}"/>
              </a:ext>
            </a:extLst>
          </p:cNvPr>
          <p:cNvSpPr txBox="1">
            <a:spLocks noChangeArrowheads="1"/>
          </p:cNvSpPr>
          <p:nvPr/>
        </p:nvSpPr>
        <p:spPr bwMode="auto">
          <a:xfrm>
            <a:off x="4511675" y="3789363"/>
            <a:ext cx="7713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defRPr/>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QQ</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173" name="Picture 7">
            <a:extLst>
              <a:ext uri="{FF2B5EF4-FFF2-40B4-BE49-F238E27FC236}">
                <a16:creationId xmlns:a16="http://schemas.microsoft.com/office/drawing/2014/main" id="{DA407555-09E1-43F1-B9BE-B8C963420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8EC82337-9D4A-4BA6-B101-734AF2EB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2467C443-9696-4BA1-A2F5-6951F2949295}"/>
              </a:ext>
            </a:extLst>
          </p:cNvPr>
          <p:cNvSpPr txBox="1">
            <a:spLocks noChangeArrowheads="1"/>
          </p:cNvSpPr>
          <p:nvPr/>
        </p:nvSpPr>
        <p:spPr bwMode="auto">
          <a:xfrm>
            <a:off x="4511675" y="4275138"/>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淘宝</a:t>
            </a:r>
          </a:p>
        </p:txBody>
      </p:sp>
      <p:sp>
        <p:nvSpPr>
          <p:cNvPr id="9" name="Text Box 4">
            <a:extLst>
              <a:ext uri="{FF2B5EF4-FFF2-40B4-BE49-F238E27FC236}">
                <a16:creationId xmlns:a16="http://schemas.microsoft.com/office/drawing/2014/main" id="{4C9BC32E-DBED-4015-BFA5-27A7B4D4EC9D}"/>
              </a:ext>
            </a:extLst>
          </p:cNvPr>
          <p:cNvSpPr txBox="1">
            <a:spLocks noChangeArrowheads="1"/>
          </p:cNvSpPr>
          <p:nvPr/>
        </p:nvSpPr>
        <p:spPr bwMode="auto">
          <a:xfrm>
            <a:off x="4511675" y="4722813"/>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网游</a:t>
            </a:r>
          </a:p>
        </p:txBody>
      </p:sp>
      <p:sp>
        <p:nvSpPr>
          <p:cNvPr id="10" name="Text Box 4">
            <a:extLst>
              <a:ext uri="{FF2B5EF4-FFF2-40B4-BE49-F238E27FC236}">
                <a16:creationId xmlns:a16="http://schemas.microsoft.com/office/drawing/2014/main" id="{8AE59FAF-70D6-46F3-AF2B-4E48BA35F63D}"/>
              </a:ext>
            </a:extLst>
          </p:cNvPr>
          <p:cNvSpPr txBox="1">
            <a:spLocks noChangeArrowheads="1"/>
          </p:cNvSpPr>
          <p:nvPr/>
        </p:nvSpPr>
        <p:spPr bwMode="auto">
          <a:xfrm>
            <a:off x="4511676" y="56610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7CD51FB7-B33D-4B49-8BA7-A878F876CB62}"/>
              </a:ext>
            </a:extLst>
          </p:cNvPr>
          <p:cNvSpPr txBox="1">
            <a:spLocks noChangeArrowheads="1"/>
          </p:cNvSpPr>
          <p:nvPr/>
        </p:nvSpPr>
        <p:spPr bwMode="auto">
          <a:xfrm>
            <a:off x="4554538" y="522605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电子邮件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FE25D394-FF4B-4238-A9DA-700AA5E9B185}"/>
              </a:ext>
            </a:extLst>
          </p:cNvPr>
          <p:cNvSpPr>
            <a:spLocks noGrp="1"/>
          </p:cNvSpPr>
          <p:nvPr>
            <p:ph type="title"/>
          </p:nvPr>
        </p:nvSpPr>
        <p:spPr/>
        <p:txBody>
          <a:bodyPr/>
          <a:lstStyle/>
          <a:p>
            <a:r>
              <a:rPr lang="zh-CN" altLang="en-US"/>
              <a:t>网络层</a:t>
            </a:r>
            <a:r>
              <a:rPr lang="en-US" altLang="zh-CN"/>
              <a:t>——</a:t>
            </a:r>
            <a:r>
              <a:rPr lang="zh-CN" altLang="en-US"/>
              <a:t>路由表</a:t>
            </a:r>
          </a:p>
        </p:txBody>
      </p:sp>
      <p:sp>
        <p:nvSpPr>
          <p:cNvPr id="22531" name="Freeform 2">
            <a:extLst>
              <a:ext uri="{FF2B5EF4-FFF2-40B4-BE49-F238E27FC236}">
                <a16:creationId xmlns:a16="http://schemas.microsoft.com/office/drawing/2014/main" id="{97FB0CCD-F599-4115-8D6D-4BF492CBCF54}"/>
              </a:ext>
            </a:extLst>
          </p:cNvPr>
          <p:cNvSpPr>
            <a:spLocks/>
          </p:cNvSpPr>
          <p:nvPr/>
        </p:nvSpPr>
        <p:spPr bwMode="auto">
          <a:xfrm>
            <a:off x="4144963" y="2044701"/>
            <a:ext cx="1681162"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B9B96F"/>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32" name="Text Box 3">
            <a:extLst>
              <a:ext uri="{FF2B5EF4-FFF2-40B4-BE49-F238E27FC236}">
                <a16:creationId xmlns:a16="http://schemas.microsoft.com/office/drawing/2014/main" id="{C087AF49-BE3A-4411-8818-AD18321218ED}"/>
              </a:ext>
            </a:extLst>
          </p:cNvPr>
          <p:cNvSpPr txBox="1">
            <a:spLocks noChangeArrowheads="1"/>
          </p:cNvSpPr>
          <p:nvPr/>
        </p:nvSpPr>
        <p:spPr bwMode="auto">
          <a:xfrm>
            <a:off x="2711450" y="3098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a:t>
            </a:r>
          </a:p>
        </p:txBody>
      </p:sp>
      <p:sp>
        <p:nvSpPr>
          <p:cNvPr id="22533" name="Text Box 4">
            <a:extLst>
              <a:ext uri="{FF2B5EF4-FFF2-40B4-BE49-F238E27FC236}">
                <a16:creationId xmlns:a16="http://schemas.microsoft.com/office/drawing/2014/main" id="{13443454-D55E-4147-9C14-65B1DB7F9D5E}"/>
              </a:ext>
            </a:extLst>
          </p:cNvPr>
          <p:cNvSpPr txBox="1">
            <a:spLocks noChangeArrowheads="1"/>
          </p:cNvSpPr>
          <p:nvPr/>
        </p:nvSpPr>
        <p:spPr bwMode="auto">
          <a:xfrm>
            <a:off x="4144963" y="312737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graphicFrame>
        <p:nvGraphicFramePr>
          <p:cNvPr id="7" name="Group 5">
            <a:extLst>
              <a:ext uri="{FF2B5EF4-FFF2-40B4-BE49-F238E27FC236}">
                <a16:creationId xmlns:a16="http://schemas.microsoft.com/office/drawing/2014/main" id="{3A667299-6CB8-4FBC-9DB6-CE3EB1276DCD}"/>
              </a:ext>
            </a:extLst>
          </p:cNvPr>
          <p:cNvGraphicFramePr>
            <a:graphicFrameLocks noGrp="1"/>
          </p:cNvGraphicFramePr>
          <p:nvPr>
            <p:extLst>
              <p:ext uri="{D42A27DB-BD31-4B8C-83A1-F6EECF244321}">
                <p14:modId xmlns:p14="http://schemas.microsoft.com/office/powerpoint/2010/main" val="3161525241"/>
              </p:ext>
            </p:extLst>
          </p:nvPr>
        </p:nvGraphicFramePr>
        <p:xfrm>
          <a:off x="5826126" y="2052638"/>
          <a:ext cx="5022402" cy="1376108"/>
        </p:xfrm>
        <a:graphic>
          <a:graphicData uri="http://schemas.openxmlformats.org/drawingml/2006/table">
            <a:tbl>
              <a:tblPr/>
              <a:tblGrid>
                <a:gridCol w="1804013">
                  <a:extLst>
                    <a:ext uri="{9D8B030D-6E8A-4147-A177-3AD203B41FA5}">
                      <a16:colId xmlns:a16="http://schemas.microsoft.com/office/drawing/2014/main" val="20000"/>
                    </a:ext>
                  </a:extLst>
                </a:gridCol>
                <a:gridCol w="2161041">
                  <a:extLst>
                    <a:ext uri="{9D8B030D-6E8A-4147-A177-3AD203B41FA5}">
                      <a16:colId xmlns:a16="http://schemas.microsoft.com/office/drawing/2014/main" val="20001"/>
                    </a:ext>
                  </a:extLst>
                </a:gridCol>
                <a:gridCol w="1057348">
                  <a:extLst>
                    <a:ext uri="{9D8B030D-6E8A-4147-A177-3AD203B41FA5}">
                      <a16:colId xmlns:a16="http://schemas.microsoft.com/office/drawing/2014/main" val="20002"/>
                    </a:ext>
                  </a:extLst>
                </a:gridCol>
              </a:tblGrid>
              <a:tr h="255996">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目的网络地址</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子网掩码</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下一跳</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7816">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128.30.36.0</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t>
                      </a:r>
                      <a:r>
                        <a:rPr kumimoji="0" lang="en-US" altLang="zh-CN" sz="18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rPr>
                        <a:t>2</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22548" name="Line 19">
            <a:extLst>
              <a:ext uri="{FF2B5EF4-FFF2-40B4-BE49-F238E27FC236}">
                <a16:creationId xmlns:a16="http://schemas.microsoft.com/office/drawing/2014/main" id="{3E06FBEC-52BE-47DF-B6A2-E11FC88BA64F}"/>
              </a:ext>
            </a:extLst>
          </p:cNvPr>
          <p:cNvSpPr>
            <a:spLocks noChangeShapeType="1"/>
          </p:cNvSpPr>
          <p:nvPr/>
        </p:nvSpPr>
        <p:spPr bwMode="auto">
          <a:xfrm>
            <a:off x="4117975" y="31051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49" name="Line 20">
            <a:extLst>
              <a:ext uri="{FF2B5EF4-FFF2-40B4-BE49-F238E27FC236}">
                <a16:creationId xmlns:a16="http://schemas.microsoft.com/office/drawing/2014/main" id="{86FDA606-F607-4EB8-A4E8-A96F09FF6AAC}"/>
              </a:ext>
            </a:extLst>
          </p:cNvPr>
          <p:cNvSpPr>
            <a:spLocks noChangeShapeType="1"/>
          </p:cNvSpPr>
          <p:nvPr/>
        </p:nvSpPr>
        <p:spPr bwMode="auto">
          <a:xfrm>
            <a:off x="1909764" y="308768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0" name="Line 21">
            <a:extLst>
              <a:ext uri="{FF2B5EF4-FFF2-40B4-BE49-F238E27FC236}">
                <a16:creationId xmlns:a16="http://schemas.microsoft.com/office/drawing/2014/main" id="{AA45B4AB-6E05-417E-AFAD-4B937ED2587D}"/>
              </a:ext>
            </a:extLst>
          </p:cNvPr>
          <p:cNvSpPr>
            <a:spLocks noChangeShapeType="1"/>
          </p:cNvSpPr>
          <p:nvPr/>
        </p:nvSpPr>
        <p:spPr bwMode="auto">
          <a:xfrm>
            <a:off x="1630363"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1" name="Line 22">
            <a:extLst>
              <a:ext uri="{FF2B5EF4-FFF2-40B4-BE49-F238E27FC236}">
                <a16:creationId xmlns:a16="http://schemas.microsoft.com/office/drawing/2014/main" id="{3B5F6D05-EC3C-4910-8CF6-F167BD98622D}"/>
              </a:ext>
            </a:extLst>
          </p:cNvPr>
          <p:cNvSpPr>
            <a:spLocks noChangeShapeType="1"/>
          </p:cNvSpPr>
          <p:nvPr/>
        </p:nvSpPr>
        <p:spPr bwMode="auto">
          <a:xfrm>
            <a:off x="2076450" y="253523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52" name="Picture 23">
            <a:extLst>
              <a:ext uri="{FF2B5EF4-FFF2-40B4-BE49-F238E27FC236}">
                <a16:creationId xmlns:a16="http://schemas.microsoft.com/office/drawing/2014/main" id="{4523D75C-A7E1-4FFF-AF70-E0FE31A806BC}"/>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905001" y="2276476"/>
            <a:ext cx="3984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Text Box 24">
            <a:extLst>
              <a:ext uri="{FF2B5EF4-FFF2-40B4-BE49-F238E27FC236}">
                <a16:creationId xmlns:a16="http://schemas.microsoft.com/office/drawing/2014/main" id="{0418DC11-AA16-41FE-9FF6-512F2ED419FF}"/>
              </a:ext>
            </a:extLst>
          </p:cNvPr>
          <p:cNvSpPr txBox="1">
            <a:spLocks noChangeArrowheads="1"/>
          </p:cNvSpPr>
          <p:nvPr/>
        </p:nvSpPr>
        <p:spPr bwMode="auto">
          <a:xfrm>
            <a:off x="1558925" y="192246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a:t>
            </a:r>
          </a:p>
        </p:txBody>
      </p:sp>
      <p:sp>
        <p:nvSpPr>
          <p:cNvPr id="22554" name="Text Box 25">
            <a:extLst>
              <a:ext uri="{FF2B5EF4-FFF2-40B4-BE49-F238E27FC236}">
                <a16:creationId xmlns:a16="http://schemas.microsoft.com/office/drawing/2014/main" id="{0A947DDE-BB3E-487D-94FE-0E3E290EB83B}"/>
              </a:ext>
            </a:extLst>
          </p:cNvPr>
          <p:cNvSpPr txBox="1">
            <a:spLocks noChangeArrowheads="1"/>
          </p:cNvSpPr>
          <p:nvPr/>
        </p:nvSpPr>
        <p:spPr bwMode="auto">
          <a:xfrm>
            <a:off x="1558925" y="22891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sp>
        <p:nvSpPr>
          <p:cNvPr id="22555" name="Text Box 26">
            <a:extLst>
              <a:ext uri="{FF2B5EF4-FFF2-40B4-BE49-F238E27FC236}">
                <a16:creationId xmlns:a16="http://schemas.microsoft.com/office/drawing/2014/main" id="{DFDDBC43-260A-47B3-AB28-44987C4FDC52}"/>
              </a:ext>
            </a:extLst>
          </p:cNvPr>
          <p:cNvSpPr txBox="1">
            <a:spLocks noChangeArrowheads="1"/>
          </p:cNvSpPr>
          <p:nvPr/>
        </p:nvSpPr>
        <p:spPr bwMode="auto">
          <a:xfrm>
            <a:off x="1846264" y="2189164"/>
            <a:ext cx="349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1</a:t>
            </a:r>
            <a:r>
              <a:rPr kumimoji="1" lang="zh-CN" altLang="en-US" sz="1800">
                <a:solidFill>
                  <a:srgbClr val="333399"/>
                </a:solidFill>
                <a:latin typeface="微软雅黑" panose="020B0503020204020204" pitchFamily="34" charset="-122"/>
                <a:ea typeface="微软雅黑" panose="020B0503020204020204" pitchFamily="34" charset="-122"/>
              </a:rPr>
              <a:t>：</a:t>
            </a:r>
          </a:p>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    网络地址 </a:t>
            </a:r>
            <a:r>
              <a:rPr kumimoji="1" lang="en-US" altLang="zh-CN" sz="1800">
                <a:solidFill>
                  <a:srgbClr val="333399"/>
                </a:solidFill>
                <a:latin typeface="微软雅黑" panose="020B0503020204020204" pitchFamily="34" charset="-122"/>
                <a:ea typeface="微软雅黑" panose="020B0503020204020204" pitchFamily="34" charset="-122"/>
              </a:rPr>
              <a:t>128.30.33.0</a:t>
            </a:r>
          </a:p>
          <a:p>
            <a:pPr algn="ct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p>
        </p:txBody>
      </p:sp>
      <p:sp>
        <p:nvSpPr>
          <p:cNvPr id="22556" name="Line 27">
            <a:extLst>
              <a:ext uri="{FF2B5EF4-FFF2-40B4-BE49-F238E27FC236}">
                <a16:creationId xmlns:a16="http://schemas.microsoft.com/office/drawing/2014/main" id="{7DBB5ECF-1AAD-4568-BB17-BAE7F6211EB1}"/>
              </a:ext>
            </a:extLst>
          </p:cNvPr>
          <p:cNvSpPr>
            <a:spLocks noChangeShapeType="1"/>
          </p:cNvSpPr>
          <p:nvPr/>
        </p:nvSpPr>
        <p:spPr bwMode="auto">
          <a:xfrm>
            <a:off x="3224214"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7" name="Line 28">
            <a:extLst>
              <a:ext uri="{FF2B5EF4-FFF2-40B4-BE49-F238E27FC236}">
                <a16:creationId xmlns:a16="http://schemas.microsoft.com/office/drawing/2014/main" id="{F6430FD4-8DE5-4D4E-99B0-18B1A873A247}"/>
              </a:ext>
            </a:extLst>
          </p:cNvPr>
          <p:cNvSpPr>
            <a:spLocks noChangeShapeType="1"/>
          </p:cNvSpPr>
          <p:nvPr/>
        </p:nvSpPr>
        <p:spPr bwMode="auto">
          <a:xfrm>
            <a:off x="7751764"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8" name="Line 29">
            <a:extLst>
              <a:ext uri="{FF2B5EF4-FFF2-40B4-BE49-F238E27FC236}">
                <a16:creationId xmlns:a16="http://schemas.microsoft.com/office/drawing/2014/main" id="{A5CE17C8-43F8-4F5D-8778-3E4F1651041F}"/>
              </a:ext>
            </a:extLst>
          </p:cNvPr>
          <p:cNvSpPr>
            <a:spLocks noChangeShapeType="1"/>
          </p:cNvSpPr>
          <p:nvPr/>
        </p:nvSpPr>
        <p:spPr bwMode="auto">
          <a:xfrm>
            <a:off x="2428875" y="57086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9" name="Line 30">
            <a:extLst>
              <a:ext uri="{FF2B5EF4-FFF2-40B4-BE49-F238E27FC236}">
                <a16:creationId xmlns:a16="http://schemas.microsoft.com/office/drawing/2014/main" id="{AF555793-DDE6-4E25-9578-68D58F7BBF85}"/>
              </a:ext>
            </a:extLst>
          </p:cNvPr>
          <p:cNvSpPr>
            <a:spLocks noChangeShapeType="1"/>
          </p:cNvSpPr>
          <p:nvPr/>
        </p:nvSpPr>
        <p:spPr bwMode="auto">
          <a:xfrm>
            <a:off x="3224214" y="44005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0" name="Line 31">
            <a:extLst>
              <a:ext uri="{FF2B5EF4-FFF2-40B4-BE49-F238E27FC236}">
                <a16:creationId xmlns:a16="http://schemas.microsoft.com/office/drawing/2014/main" id="{1361D195-BEDD-49AF-A4FF-711739784DEB}"/>
              </a:ext>
            </a:extLst>
          </p:cNvPr>
          <p:cNvSpPr>
            <a:spLocks noChangeShapeType="1"/>
          </p:cNvSpPr>
          <p:nvPr/>
        </p:nvSpPr>
        <p:spPr bwMode="auto">
          <a:xfrm>
            <a:off x="4124325" y="36766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61" name="Picture 32">
            <a:extLst>
              <a:ext uri="{FF2B5EF4-FFF2-40B4-BE49-F238E27FC236}">
                <a16:creationId xmlns:a16="http://schemas.microsoft.com/office/drawing/2014/main" id="{D35A5363-C66A-4C69-B12D-7707356BBDA8}"/>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254251" y="601821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3">
            <a:extLst>
              <a:ext uri="{FF2B5EF4-FFF2-40B4-BE49-F238E27FC236}">
                <a16:creationId xmlns:a16="http://schemas.microsoft.com/office/drawing/2014/main" id="{F46F910C-3D5B-40F7-80A0-12717CFD49E1}"/>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700213" y="34131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3" name="Group 34">
            <a:extLst>
              <a:ext uri="{FF2B5EF4-FFF2-40B4-BE49-F238E27FC236}">
                <a16:creationId xmlns:a16="http://schemas.microsoft.com/office/drawing/2014/main" id="{DA7D91C9-712B-47CD-BC3F-0C501A76E1AD}"/>
              </a:ext>
            </a:extLst>
          </p:cNvPr>
          <p:cNvGrpSpPr>
            <a:grpSpLocks/>
          </p:cNvGrpSpPr>
          <p:nvPr/>
        </p:nvGrpSpPr>
        <p:grpSpPr bwMode="auto">
          <a:xfrm>
            <a:off x="3863976" y="3459164"/>
            <a:ext cx="612775" cy="460375"/>
            <a:chOff x="864" y="1824"/>
            <a:chExt cx="432" cy="288"/>
          </a:xfrm>
        </p:grpSpPr>
        <p:pic>
          <p:nvPicPr>
            <p:cNvPr id="22590" name="Picture 35">
              <a:extLst>
                <a:ext uri="{FF2B5EF4-FFF2-40B4-BE49-F238E27FC236}">
                  <a16:creationId xmlns:a16="http://schemas.microsoft.com/office/drawing/2014/main" id="{8D058CA5-B64C-4F8A-8E1F-9CD12A41E572}"/>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91" name="Picture 36">
              <a:extLst>
                <a:ext uri="{FF2B5EF4-FFF2-40B4-BE49-F238E27FC236}">
                  <a16:creationId xmlns:a16="http://schemas.microsoft.com/office/drawing/2014/main" id="{76C4C698-391E-4F5E-8F9D-53F3F173C8B0}"/>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22564" name="Picture 37">
            <a:extLst>
              <a:ext uri="{FF2B5EF4-FFF2-40B4-BE49-F238E27FC236}">
                <a16:creationId xmlns:a16="http://schemas.microsoft.com/office/drawing/2014/main" id="{11114223-BA86-4659-9CF8-E6918DB152C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86663" y="477996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Line 38">
            <a:extLst>
              <a:ext uri="{FF2B5EF4-FFF2-40B4-BE49-F238E27FC236}">
                <a16:creationId xmlns:a16="http://schemas.microsoft.com/office/drawing/2014/main" id="{66BD1066-997A-47A4-BECD-4BF90BE30FA2}"/>
              </a:ext>
            </a:extLst>
          </p:cNvPr>
          <p:cNvSpPr>
            <a:spLocks noChangeShapeType="1"/>
          </p:cNvSpPr>
          <p:nvPr/>
        </p:nvSpPr>
        <p:spPr bwMode="auto">
          <a:xfrm>
            <a:off x="2530475" y="4379914"/>
            <a:ext cx="6948488"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6" name="Line 39">
            <a:extLst>
              <a:ext uri="{FF2B5EF4-FFF2-40B4-BE49-F238E27FC236}">
                <a16:creationId xmlns:a16="http://schemas.microsoft.com/office/drawing/2014/main" id="{322FA95A-E85E-496F-8E73-B599E5575F7F}"/>
              </a:ext>
            </a:extLst>
          </p:cNvPr>
          <p:cNvSpPr>
            <a:spLocks noChangeShapeType="1"/>
          </p:cNvSpPr>
          <p:nvPr/>
        </p:nvSpPr>
        <p:spPr bwMode="auto">
          <a:xfrm>
            <a:off x="2116138"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7" name="Text Box 40">
            <a:extLst>
              <a:ext uri="{FF2B5EF4-FFF2-40B4-BE49-F238E27FC236}">
                <a16:creationId xmlns:a16="http://schemas.microsoft.com/office/drawing/2014/main" id="{EB22E216-A9DC-4AE6-93B7-83D1D4BD12A0}"/>
              </a:ext>
            </a:extLst>
          </p:cNvPr>
          <p:cNvSpPr txBox="1">
            <a:spLocks noChangeArrowheads="1"/>
          </p:cNvSpPr>
          <p:nvPr/>
        </p:nvSpPr>
        <p:spPr bwMode="auto">
          <a:xfrm>
            <a:off x="2435225" y="38909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128.30.33.130</a:t>
            </a:r>
          </a:p>
        </p:txBody>
      </p:sp>
      <p:grpSp>
        <p:nvGrpSpPr>
          <p:cNvPr id="30" name="Group 41">
            <a:extLst>
              <a:ext uri="{FF2B5EF4-FFF2-40B4-BE49-F238E27FC236}">
                <a16:creationId xmlns:a16="http://schemas.microsoft.com/office/drawing/2014/main" id="{8286B1EF-977E-4E46-8650-B491E29C4966}"/>
              </a:ext>
            </a:extLst>
          </p:cNvPr>
          <p:cNvGrpSpPr>
            <a:grpSpLocks/>
          </p:cNvGrpSpPr>
          <p:nvPr/>
        </p:nvGrpSpPr>
        <p:grpSpPr bwMode="auto">
          <a:xfrm>
            <a:off x="4510089" y="1628775"/>
            <a:ext cx="3097213" cy="2274888"/>
            <a:chOff x="1836" y="1026"/>
            <a:chExt cx="1951" cy="1433"/>
          </a:xfrm>
        </p:grpSpPr>
        <p:sp>
          <p:nvSpPr>
            <p:cNvPr id="22588" name="Text Box 42">
              <a:extLst>
                <a:ext uri="{FF2B5EF4-FFF2-40B4-BE49-F238E27FC236}">
                  <a16:creationId xmlns:a16="http://schemas.microsoft.com/office/drawing/2014/main" id="{62446593-D8B7-40B5-995E-AE79B55CD3B8}"/>
                </a:ext>
              </a:extLst>
            </p:cNvPr>
            <p:cNvSpPr txBox="1">
              <a:spLocks noChangeArrowheads="1"/>
            </p:cNvSpPr>
            <p:nvPr/>
          </p:nvSpPr>
          <p:spPr bwMode="auto">
            <a:xfrm>
              <a:off x="2894" y="1026"/>
              <a:ext cx="8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的路由表</a:t>
              </a:r>
              <a:endParaRPr kumimoji="1" lang="zh-CN" altLang="en-US" sz="1800" baseline="-25000">
                <a:solidFill>
                  <a:srgbClr val="333399"/>
                </a:solidFill>
                <a:latin typeface="微软雅黑" panose="020B0503020204020204" pitchFamily="34" charset="-122"/>
                <a:ea typeface="微软雅黑" panose="020B0503020204020204" pitchFamily="34" charset="-122"/>
              </a:endParaRPr>
            </a:p>
          </p:txBody>
        </p:sp>
        <p:sp>
          <p:nvSpPr>
            <p:cNvPr id="22589" name="Text Box 43">
              <a:extLst>
                <a:ext uri="{FF2B5EF4-FFF2-40B4-BE49-F238E27FC236}">
                  <a16:creationId xmlns:a16="http://schemas.microsoft.com/office/drawing/2014/main" id="{CEBFA587-858A-446E-8FE7-CA61A4A3318E}"/>
                </a:ext>
              </a:extLst>
            </p:cNvPr>
            <p:cNvSpPr txBox="1">
              <a:spLocks noChangeArrowheads="1"/>
            </p:cNvSpPr>
            <p:nvPr/>
          </p:nvSpPr>
          <p:spPr bwMode="auto">
            <a:xfrm>
              <a:off x="1836" y="2228"/>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grpSp>
      <p:sp>
        <p:nvSpPr>
          <p:cNvPr id="22569" name="Text Box 44">
            <a:extLst>
              <a:ext uri="{FF2B5EF4-FFF2-40B4-BE49-F238E27FC236}">
                <a16:creationId xmlns:a16="http://schemas.microsoft.com/office/drawing/2014/main" id="{CC06969E-FE49-40C3-A6B2-87791F1D3086}"/>
              </a:ext>
            </a:extLst>
          </p:cNvPr>
          <p:cNvSpPr txBox="1">
            <a:spLocks noChangeArrowheads="1"/>
          </p:cNvSpPr>
          <p:nvPr/>
        </p:nvSpPr>
        <p:spPr bwMode="auto">
          <a:xfrm>
            <a:off x="4129088" y="389731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0" name="Line 45">
            <a:extLst>
              <a:ext uri="{FF2B5EF4-FFF2-40B4-BE49-F238E27FC236}">
                <a16:creationId xmlns:a16="http://schemas.microsoft.com/office/drawing/2014/main" id="{5DDFEBDC-EF3A-4FB3-B2AB-487F20295255}"/>
              </a:ext>
            </a:extLst>
          </p:cNvPr>
          <p:cNvSpPr>
            <a:spLocks noChangeShapeType="1"/>
          </p:cNvSpPr>
          <p:nvPr/>
        </p:nvSpPr>
        <p:spPr bwMode="auto">
          <a:xfrm>
            <a:off x="5614989"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2571" name="Group 46">
            <a:extLst>
              <a:ext uri="{FF2B5EF4-FFF2-40B4-BE49-F238E27FC236}">
                <a16:creationId xmlns:a16="http://schemas.microsoft.com/office/drawing/2014/main" id="{DBD46213-161E-49F9-B190-34B4EF2EACC3}"/>
              </a:ext>
            </a:extLst>
          </p:cNvPr>
          <p:cNvGrpSpPr>
            <a:grpSpLocks/>
          </p:cNvGrpSpPr>
          <p:nvPr/>
        </p:nvGrpSpPr>
        <p:grpSpPr bwMode="auto">
          <a:xfrm>
            <a:off x="2963864" y="4843464"/>
            <a:ext cx="612775" cy="460375"/>
            <a:chOff x="864" y="1824"/>
            <a:chExt cx="432" cy="288"/>
          </a:xfrm>
        </p:grpSpPr>
        <p:pic>
          <p:nvPicPr>
            <p:cNvPr id="22586" name="Picture 47">
              <a:extLst>
                <a:ext uri="{FF2B5EF4-FFF2-40B4-BE49-F238E27FC236}">
                  <a16:creationId xmlns:a16="http://schemas.microsoft.com/office/drawing/2014/main" id="{5D6B4A6E-41BC-43A0-8B6B-7CE5C74C697F}"/>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87" name="Picture 48">
              <a:extLst>
                <a:ext uri="{FF2B5EF4-FFF2-40B4-BE49-F238E27FC236}">
                  <a16:creationId xmlns:a16="http://schemas.microsoft.com/office/drawing/2014/main" id="{E8B8678F-D064-4F23-A284-EEF787A27783}"/>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22572" name="Text Box 49">
            <a:extLst>
              <a:ext uri="{FF2B5EF4-FFF2-40B4-BE49-F238E27FC236}">
                <a16:creationId xmlns:a16="http://schemas.microsoft.com/office/drawing/2014/main" id="{938BB0C8-AB6B-47D2-B11E-2AFA4F7630FC}"/>
              </a:ext>
            </a:extLst>
          </p:cNvPr>
          <p:cNvSpPr txBox="1">
            <a:spLocks noChangeArrowheads="1"/>
          </p:cNvSpPr>
          <p:nvPr/>
        </p:nvSpPr>
        <p:spPr bwMode="auto">
          <a:xfrm>
            <a:off x="2566989" y="48260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3" name="Line 50">
            <a:extLst>
              <a:ext uri="{FF2B5EF4-FFF2-40B4-BE49-F238E27FC236}">
                <a16:creationId xmlns:a16="http://schemas.microsoft.com/office/drawing/2014/main" id="{3914F173-C0C6-4671-9A22-BF105B757E42}"/>
              </a:ext>
            </a:extLst>
          </p:cNvPr>
          <p:cNvSpPr>
            <a:spLocks noChangeShapeType="1"/>
          </p:cNvSpPr>
          <p:nvPr/>
        </p:nvSpPr>
        <p:spPr bwMode="auto">
          <a:xfrm>
            <a:off x="3813175"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74" name="Picture 51">
            <a:extLst>
              <a:ext uri="{FF2B5EF4-FFF2-40B4-BE49-F238E27FC236}">
                <a16:creationId xmlns:a16="http://schemas.microsoft.com/office/drawing/2014/main" id="{542B3F18-6053-4F17-917F-4ED22C95EC91}"/>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40363" y="47847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5" name="Text Box 52">
            <a:extLst>
              <a:ext uri="{FF2B5EF4-FFF2-40B4-BE49-F238E27FC236}">
                <a16:creationId xmlns:a16="http://schemas.microsoft.com/office/drawing/2014/main" id="{ABD02C65-1A08-42C3-A00A-311E1D56A335}"/>
              </a:ext>
            </a:extLst>
          </p:cNvPr>
          <p:cNvSpPr txBox="1">
            <a:spLocks noChangeArrowheads="1"/>
          </p:cNvSpPr>
          <p:nvPr/>
        </p:nvSpPr>
        <p:spPr bwMode="auto">
          <a:xfrm>
            <a:off x="5546726" y="3681414"/>
            <a:ext cx="4581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2</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128.30.33.128</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6" name="Text Box 53">
            <a:extLst>
              <a:ext uri="{FF2B5EF4-FFF2-40B4-BE49-F238E27FC236}">
                <a16:creationId xmlns:a16="http://schemas.microsoft.com/office/drawing/2014/main" id="{73004D0C-4AB8-4B28-81EC-137AD64651DF}"/>
              </a:ext>
            </a:extLst>
          </p:cNvPr>
          <p:cNvSpPr txBox="1">
            <a:spLocks noChangeArrowheads="1"/>
          </p:cNvSpPr>
          <p:nvPr/>
        </p:nvSpPr>
        <p:spPr bwMode="auto">
          <a:xfrm>
            <a:off x="5159375" y="46894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7" name="Text Box 54">
            <a:extLst>
              <a:ext uri="{FF2B5EF4-FFF2-40B4-BE49-F238E27FC236}">
                <a16:creationId xmlns:a16="http://schemas.microsoft.com/office/drawing/2014/main" id="{2B1C1E8F-1D0C-45EB-9DE6-3F36AE3AB699}"/>
              </a:ext>
            </a:extLst>
          </p:cNvPr>
          <p:cNvSpPr txBox="1">
            <a:spLocks noChangeArrowheads="1"/>
          </p:cNvSpPr>
          <p:nvPr/>
        </p:nvSpPr>
        <p:spPr bwMode="auto">
          <a:xfrm>
            <a:off x="5735638" y="476091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128.30.33.138</a:t>
            </a:r>
          </a:p>
        </p:txBody>
      </p:sp>
      <p:sp>
        <p:nvSpPr>
          <p:cNvPr id="22578" name="Text Box 55">
            <a:extLst>
              <a:ext uri="{FF2B5EF4-FFF2-40B4-BE49-F238E27FC236}">
                <a16:creationId xmlns:a16="http://schemas.microsoft.com/office/drawing/2014/main" id="{3D07F4AB-79FB-480D-A2CE-0A0F7E754D5C}"/>
              </a:ext>
            </a:extLst>
          </p:cNvPr>
          <p:cNvSpPr txBox="1">
            <a:spLocks noChangeArrowheads="1"/>
          </p:cNvSpPr>
          <p:nvPr/>
        </p:nvSpPr>
        <p:spPr bwMode="auto">
          <a:xfrm>
            <a:off x="2903538" y="453866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9" name="Text Box 56">
            <a:extLst>
              <a:ext uri="{FF2B5EF4-FFF2-40B4-BE49-F238E27FC236}">
                <a16:creationId xmlns:a16="http://schemas.microsoft.com/office/drawing/2014/main" id="{895E1140-0F6A-4D31-9265-B9E64C821CE6}"/>
              </a:ext>
            </a:extLst>
          </p:cNvPr>
          <p:cNvSpPr txBox="1">
            <a:spLocks noChangeArrowheads="1"/>
          </p:cNvSpPr>
          <p:nvPr/>
        </p:nvSpPr>
        <p:spPr bwMode="auto">
          <a:xfrm>
            <a:off x="2903538" y="52593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0" name="Text Box 57">
            <a:extLst>
              <a:ext uri="{FF2B5EF4-FFF2-40B4-BE49-F238E27FC236}">
                <a16:creationId xmlns:a16="http://schemas.microsoft.com/office/drawing/2014/main" id="{36064F9D-B68F-40FE-BF44-B124171ED0E9}"/>
              </a:ext>
            </a:extLst>
          </p:cNvPr>
          <p:cNvSpPr txBox="1">
            <a:spLocks noChangeArrowheads="1"/>
          </p:cNvSpPr>
          <p:nvPr/>
        </p:nvSpPr>
        <p:spPr bwMode="auto">
          <a:xfrm>
            <a:off x="3214688" y="45386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128.30.33.129</a:t>
            </a:r>
          </a:p>
        </p:txBody>
      </p:sp>
      <p:pic>
        <p:nvPicPr>
          <p:cNvPr id="22581" name="Picture 58">
            <a:extLst>
              <a:ext uri="{FF2B5EF4-FFF2-40B4-BE49-F238E27FC236}">
                <a16:creationId xmlns:a16="http://schemas.microsoft.com/office/drawing/2014/main" id="{0A4067F4-5442-484B-8C61-FB8C7180E946}"/>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38550"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2" name="Text Box 59">
            <a:extLst>
              <a:ext uri="{FF2B5EF4-FFF2-40B4-BE49-F238E27FC236}">
                <a16:creationId xmlns:a16="http://schemas.microsoft.com/office/drawing/2014/main" id="{E01552F3-517F-4509-B7DF-8A2F39F22F8A}"/>
              </a:ext>
            </a:extLst>
          </p:cNvPr>
          <p:cNvSpPr txBox="1">
            <a:spLocks noChangeArrowheads="1"/>
          </p:cNvSpPr>
          <p:nvPr/>
        </p:nvSpPr>
        <p:spPr bwMode="auto">
          <a:xfrm>
            <a:off x="3287714" y="59848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3</a:t>
            </a:r>
          </a:p>
        </p:txBody>
      </p:sp>
      <p:sp>
        <p:nvSpPr>
          <p:cNvPr id="22583" name="Text Box 60">
            <a:extLst>
              <a:ext uri="{FF2B5EF4-FFF2-40B4-BE49-F238E27FC236}">
                <a16:creationId xmlns:a16="http://schemas.microsoft.com/office/drawing/2014/main" id="{2DA47525-F851-49FC-82A5-A263766D035F}"/>
              </a:ext>
            </a:extLst>
          </p:cNvPr>
          <p:cNvSpPr txBox="1">
            <a:spLocks noChangeArrowheads="1"/>
          </p:cNvSpPr>
          <p:nvPr/>
        </p:nvSpPr>
        <p:spPr bwMode="auto">
          <a:xfrm>
            <a:off x="3282950" y="5257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128.30.36.2</a:t>
            </a:r>
          </a:p>
        </p:txBody>
      </p:sp>
      <p:sp>
        <p:nvSpPr>
          <p:cNvPr id="22584" name="Text Box 61">
            <a:extLst>
              <a:ext uri="{FF2B5EF4-FFF2-40B4-BE49-F238E27FC236}">
                <a16:creationId xmlns:a16="http://schemas.microsoft.com/office/drawing/2014/main" id="{0A6B1D38-5FDA-4EAF-A53D-E4CDCC3D4BFB}"/>
              </a:ext>
            </a:extLst>
          </p:cNvPr>
          <p:cNvSpPr txBox="1">
            <a:spLocks noChangeArrowheads="1"/>
          </p:cNvSpPr>
          <p:nvPr/>
        </p:nvSpPr>
        <p:spPr bwMode="auto">
          <a:xfrm>
            <a:off x="5614989" y="5788026"/>
            <a:ext cx="351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3</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128.30.36.0</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5" name="Text Box 62">
            <a:extLst>
              <a:ext uri="{FF2B5EF4-FFF2-40B4-BE49-F238E27FC236}">
                <a16:creationId xmlns:a16="http://schemas.microsoft.com/office/drawing/2014/main" id="{0BD803AA-3D91-4B86-B89B-3EDC3C7676E1}"/>
              </a:ext>
            </a:extLst>
          </p:cNvPr>
          <p:cNvSpPr txBox="1">
            <a:spLocks noChangeArrowheads="1"/>
          </p:cNvSpPr>
          <p:nvPr/>
        </p:nvSpPr>
        <p:spPr bwMode="auto">
          <a:xfrm>
            <a:off x="3929063" y="605631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128.30.36.12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C1EE484-4812-4B1E-AE44-5071053357C2}"/>
              </a:ext>
            </a:extLst>
          </p:cNvPr>
          <p:cNvSpPr>
            <a:spLocks noGrp="1"/>
          </p:cNvSpPr>
          <p:nvPr>
            <p:ph type="title"/>
          </p:nvPr>
        </p:nvSpPr>
        <p:spPr/>
        <p:txBody>
          <a:bodyPr/>
          <a:lstStyle/>
          <a:p>
            <a:r>
              <a:rPr lang="zh-CN" altLang="en-US"/>
              <a:t>细数五层模型</a:t>
            </a:r>
            <a:r>
              <a:rPr lang="en-US" altLang="zh-CN"/>
              <a:t>——</a:t>
            </a:r>
            <a:r>
              <a:rPr lang="zh-CN" altLang="en-US"/>
              <a:t>传输层</a:t>
            </a:r>
          </a:p>
        </p:txBody>
      </p:sp>
      <p:sp>
        <p:nvSpPr>
          <p:cNvPr id="23555" name="内容占位符 2">
            <a:extLst>
              <a:ext uri="{FF2B5EF4-FFF2-40B4-BE49-F238E27FC236}">
                <a16:creationId xmlns:a16="http://schemas.microsoft.com/office/drawing/2014/main" id="{E072F9FD-82C3-444F-900B-35A5F708529D}"/>
              </a:ext>
            </a:extLst>
          </p:cNvPr>
          <p:cNvSpPr>
            <a:spLocks noGrp="1"/>
          </p:cNvSpPr>
          <p:nvPr>
            <p:ph idx="1"/>
          </p:nvPr>
        </p:nvSpPr>
        <p:spPr/>
        <p:txBody>
          <a:bodyPr/>
          <a:lstStyle/>
          <a:p>
            <a:r>
              <a:rPr lang="zh-CN" altLang="en-US" dirty="0">
                <a:solidFill>
                  <a:srgbClr val="000000"/>
                </a:solidFill>
              </a:rPr>
              <a:t>传输层为相互通信的应用进程提供了逻辑通信 </a:t>
            </a:r>
            <a:endParaRPr lang="en-US" altLang="zh-CN" dirty="0">
              <a:solidFill>
                <a:srgbClr val="000000"/>
              </a:solidFill>
            </a:endParaRPr>
          </a:p>
          <a:p>
            <a:pPr lvl="1"/>
            <a:r>
              <a:rPr lang="zh-CN" altLang="en-US" dirty="0">
                <a:solidFill>
                  <a:srgbClr val="000000"/>
                </a:solidFill>
              </a:rPr>
              <a:t>通过端口区分进程</a:t>
            </a:r>
            <a:endParaRPr lang="en-US" altLang="zh-CN" dirty="0">
              <a:solidFill>
                <a:srgbClr val="000000"/>
              </a:solidFill>
            </a:endParaRPr>
          </a:p>
          <a:p>
            <a:r>
              <a:rPr lang="zh-CN" altLang="en-US" dirty="0">
                <a:solidFill>
                  <a:srgbClr val="000000"/>
                </a:solidFill>
              </a:rPr>
              <a:t>运输层提供面向连接和无连接的服务。</a:t>
            </a:r>
            <a:endParaRPr lang="en-US" altLang="zh-CN" dirty="0">
              <a:solidFill>
                <a:srgbClr val="000000"/>
              </a:solidFill>
            </a:endParaRPr>
          </a:p>
          <a:p>
            <a:pPr lvl="1"/>
            <a:r>
              <a:rPr lang="zh-CN" altLang="en-US" dirty="0"/>
              <a:t>用户数据报协议 </a:t>
            </a:r>
            <a:r>
              <a:rPr lang="en-US" altLang="zh-CN" dirty="0">
                <a:solidFill>
                  <a:srgbClr val="000000"/>
                </a:solidFill>
              </a:rPr>
              <a:t>UDP</a:t>
            </a:r>
          </a:p>
          <a:p>
            <a:pPr lvl="1"/>
            <a:r>
              <a:rPr lang="zh-CN" altLang="en-US" dirty="0"/>
              <a:t>传输控制协议</a:t>
            </a:r>
            <a:r>
              <a:rPr lang="en-US" altLang="zh-CN" dirty="0">
                <a:solidFill>
                  <a:srgbClr val="000000"/>
                </a:solidFill>
              </a:rPr>
              <a:t>TCP</a:t>
            </a:r>
          </a:p>
          <a:p>
            <a:pPr lvl="1"/>
            <a:endParaRPr lang="zh-CN" altLang="en-US" dirty="0">
              <a:solidFill>
                <a:srgbClr val="000000"/>
              </a:solidFill>
            </a:endParaRPr>
          </a:p>
          <a:p>
            <a:endParaRPr lang="zh-CN" alt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7D075480-2CFC-4770-A78B-406EBF086F63}"/>
              </a:ext>
            </a:extLst>
          </p:cNvPr>
          <p:cNvSpPr>
            <a:spLocks noGrp="1"/>
          </p:cNvSpPr>
          <p:nvPr>
            <p:ph type="title"/>
          </p:nvPr>
        </p:nvSpPr>
        <p:spPr>
          <a:xfrm>
            <a:off x="609600" y="274639"/>
            <a:ext cx="10972800" cy="561975"/>
          </a:xfrm>
        </p:spPr>
        <p:txBody>
          <a:bodyPr/>
          <a:lstStyle/>
          <a:p>
            <a:r>
              <a:rPr lang="en-US" altLang="zh-CN" dirty="0"/>
              <a:t>TCP</a:t>
            </a:r>
            <a:r>
              <a:rPr lang="zh-CN" altLang="en-US" dirty="0"/>
              <a:t>三次握手</a:t>
            </a:r>
          </a:p>
        </p:txBody>
      </p:sp>
      <p:grpSp>
        <p:nvGrpSpPr>
          <p:cNvPr id="24579" name="Group 18">
            <a:extLst>
              <a:ext uri="{FF2B5EF4-FFF2-40B4-BE49-F238E27FC236}">
                <a16:creationId xmlns:a16="http://schemas.microsoft.com/office/drawing/2014/main" id="{492AD55E-2DAE-43C9-89D3-E149BA45F577}"/>
              </a:ext>
            </a:extLst>
          </p:cNvPr>
          <p:cNvGrpSpPr>
            <a:grpSpLocks/>
          </p:cNvGrpSpPr>
          <p:nvPr/>
        </p:nvGrpSpPr>
        <p:grpSpPr bwMode="auto">
          <a:xfrm>
            <a:off x="2207568" y="2997200"/>
            <a:ext cx="6408712" cy="3441700"/>
            <a:chOff x="1474" y="1888"/>
            <a:chExt cx="2676" cy="2432"/>
          </a:xfrm>
        </p:grpSpPr>
        <p:sp>
          <p:nvSpPr>
            <p:cNvPr id="24595" name="Line 19">
              <a:extLst>
                <a:ext uri="{FF2B5EF4-FFF2-40B4-BE49-F238E27FC236}">
                  <a16:creationId xmlns:a16="http://schemas.microsoft.com/office/drawing/2014/main" id="{9AA64CB3-85B8-4FF2-9C2D-C76545FEA310}"/>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96" name="Line 20">
              <a:extLst>
                <a:ext uri="{FF2B5EF4-FFF2-40B4-BE49-F238E27FC236}">
                  <a16:creationId xmlns:a16="http://schemas.microsoft.com/office/drawing/2014/main" id="{E2FB783F-4B61-4A58-9654-EA5C569441E2}"/>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580" name="Group 22">
            <a:extLst>
              <a:ext uri="{FF2B5EF4-FFF2-40B4-BE49-F238E27FC236}">
                <a16:creationId xmlns:a16="http://schemas.microsoft.com/office/drawing/2014/main" id="{2F9D291A-095B-4E05-BC78-B029FB7F0F39}"/>
              </a:ext>
            </a:extLst>
          </p:cNvPr>
          <p:cNvGrpSpPr>
            <a:grpSpLocks/>
          </p:cNvGrpSpPr>
          <p:nvPr/>
        </p:nvGrpSpPr>
        <p:grpSpPr bwMode="auto">
          <a:xfrm>
            <a:off x="2311383" y="3051378"/>
            <a:ext cx="6215288" cy="804508"/>
            <a:chOff x="1520" y="1768"/>
            <a:chExt cx="2590" cy="630"/>
          </a:xfrm>
        </p:grpSpPr>
        <p:sp>
          <p:nvSpPr>
            <p:cNvPr id="24593" name="Rectangle 23">
              <a:extLst>
                <a:ext uri="{FF2B5EF4-FFF2-40B4-BE49-F238E27FC236}">
                  <a16:creationId xmlns:a16="http://schemas.microsoft.com/office/drawing/2014/main" id="{13F2BE3E-A519-4B9F-9C8D-1C64F0A9C557}"/>
                </a:ext>
              </a:extLst>
            </p:cNvPr>
            <p:cNvSpPr>
              <a:spLocks noChangeArrowheads="1"/>
            </p:cNvSpPr>
            <p:nvPr/>
          </p:nvSpPr>
          <p:spPr bwMode="auto">
            <a:xfrm rot="367433">
              <a:off x="2103" y="1768"/>
              <a:ext cx="134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seq = x</a:t>
              </a:r>
            </a:p>
          </p:txBody>
        </p:sp>
        <p:sp>
          <p:nvSpPr>
            <p:cNvPr id="24594" name="Line 24">
              <a:extLst>
                <a:ext uri="{FF2B5EF4-FFF2-40B4-BE49-F238E27FC236}">
                  <a16:creationId xmlns:a16="http://schemas.microsoft.com/office/drawing/2014/main" id="{1C3252DE-80F1-41AB-908C-A23470EEBF1B}"/>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0" name="Group 25">
            <a:extLst>
              <a:ext uri="{FF2B5EF4-FFF2-40B4-BE49-F238E27FC236}">
                <a16:creationId xmlns:a16="http://schemas.microsoft.com/office/drawing/2014/main" id="{819E7F21-AE0D-41D6-86AD-B17A46B01BFB}"/>
              </a:ext>
            </a:extLst>
          </p:cNvPr>
          <p:cNvGrpSpPr>
            <a:grpSpLocks/>
          </p:cNvGrpSpPr>
          <p:nvPr/>
        </p:nvGrpSpPr>
        <p:grpSpPr bwMode="auto">
          <a:xfrm>
            <a:off x="2322702" y="5132730"/>
            <a:ext cx="6088144" cy="1012960"/>
            <a:chOff x="1520" y="2996"/>
            <a:chExt cx="2590" cy="504"/>
          </a:xfrm>
        </p:grpSpPr>
        <p:sp>
          <p:nvSpPr>
            <p:cNvPr id="11" name="Rectangle 26">
              <a:extLst>
                <a:ext uri="{FF2B5EF4-FFF2-40B4-BE49-F238E27FC236}">
                  <a16:creationId xmlns:a16="http://schemas.microsoft.com/office/drawing/2014/main" id="{83F95539-D657-48C9-8843-03FC2ED02811}"/>
                </a:ext>
              </a:extLst>
            </p:cNvPr>
            <p:cNvSpPr>
              <a:spLocks noChangeArrowheads="1"/>
            </p:cNvSpPr>
            <p:nvPr/>
          </p:nvSpPr>
          <p:spPr bwMode="auto">
            <a:xfrm rot="549264">
              <a:off x="1950" y="3065"/>
              <a:ext cx="2122" cy="22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defTabSz="762000">
                <a:defRPr/>
              </a:pPr>
              <a:r>
                <a:rPr kumimoji="1" lang="en-US" altLang="zh-CN" sz="2400" dirty="0">
                  <a:solidFill>
                    <a:schemeClr val="folHlink"/>
                  </a:solidFill>
                  <a:latin typeface="微软雅黑" panose="020B0503020204020204" pitchFamily="34" charset="-122"/>
                  <a:ea typeface="微软雅黑" panose="020B0503020204020204" pitchFamily="34" charset="-122"/>
                </a:rPr>
                <a:t>ACK = 1, </a:t>
              </a:r>
              <a:r>
                <a:rPr kumimoji="1" lang="en-US" altLang="zh-CN" sz="2400" dirty="0" err="1">
                  <a:solidFill>
                    <a:schemeClr val="folHlink"/>
                  </a:solidFill>
                  <a:latin typeface="微软雅黑" panose="020B0503020204020204" pitchFamily="34" charset="-122"/>
                  <a:ea typeface="微软雅黑" panose="020B0503020204020204" pitchFamily="34" charset="-122"/>
                </a:rPr>
                <a:t>seq</a:t>
              </a:r>
              <a:r>
                <a:rPr kumimoji="1" lang="en-US" altLang="zh-CN" sz="2400" dirty="0">
                  <a:solidFill>
                    <a:schemeClr val="folHlink"/>
                  </a:solidFill>
                  <a:latin typeface="微软雅黑" panose="020B0503020204020204" pitchFamily="34" charset="-122"/>
                  <a:ea typeface="微软雅黑" panose="020B0503020204020204" pitchFamily="34" charset="-122"/>
                </a:rPr>
                <a:t> = x + 1, </a:t>
              </a:r>
              <a:r>
                <a:rPr kumimoji="1" lang="en-US" altLang="zh-CN" sz="2400" dirty="0" err="1">
                  <a:solidFill>
                    <a:schemeClr val="folHlink"/>
                  </a:solidFill>
                  <a:latin typeface="微软雅黑" panose="020B0503020204020204" pitchFamily="34" charset="-122"/>
                  <a:ea typeface="微软雅黑" panose="020B0503020204020204" pitchFamily="34" charset="-122"/>
                </a:rPr>
                <a:t>ack</a:t>
              </a:r>
              <a:r>
                <a:rPr kumimoji="1" lang="en-US" altLang="zh-CN" sz="2400" dirty="0">
                  <a:solidFill>
                    <a:schemeClr val="folHlink"/>
                  </a:solidFill>
                  <a:latin typeface="微软雅黑" panose="020B0503020204020204" pitchFamily="34" charset="-122"/>
                  <a:ea typeface="微软雅黑" panose="020B0503020204020204" pitchFamily="34" charset="-122"/>
                </a:rPr>
                <a:t> = y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itchFamily="18" charset="2"/>
                </a:rPr>
                <a:t> 1</a:t>
              </a:r>
            </a:p>
          </p:txBody>
        </p:sp>
        <p:sp>
          <p:nvSpPr>
            <p:cNvPr id="24592" name="Line 27">
              <a:extLst>
                <a:ext uri="{FF2B5EF4-FFF2-40B4-BE49-F238E27FC236}">
                  <a16:creationId xmlns:a16="http://schemas.microsoft.com/office/drawing/2014/main" id="{BF50E47D-492C-4DAA-8CC0-B3A8F53595EC}"/>
                </a:ext>
              </a:extLst>
            </p:cNvPr>
            <p:cNvSpPr>
              <a:spLocks noChangeShapeType="1"/>
            </p:cNvSpPr>
            <p:nvPr/>
          </p:nvSpPr>
          <p:spPr bwMode="auto">
            <a:xfrm>
              <a:off x="1520" y="2996"/>
              <a:ext cx="2590" cy="504"/>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24582" name="Picture 41">
            <a:extLst>
              <a:ext uri="{FF2B5EF4-FFF2-40B4-BE49-F238E27FC236}">
                <a16:creationId xmlns:a16="http://schemas.microsoft.com/office/drawing/2014/main" id="{C50E0B36-0CD1-4F65-ACF7-4CA11482FC75}"/>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56743" y="2274572"/>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42">
            <a:extLst>
              <a:ext uri="{FF2B5EF4-FFF2-40B4-BE49-F238E27FC236}">
                <a16:creationId xmlns:a16="http://schemas.microsoft.com/office/drawing/2014/main" id="{5F901EEF-6D3A-4F0D-A77F-20510BBF0CEF}"/>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328248" y="2315443"/>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43">
            <a:extLst>
              <a:ext uri="{FF2B5EF4-FFF2-40B4-BE49-F238E27FC236}">
                <a16:creationId xmlns:a16="http://schemas.microsoft.com/office/drawing/2014/main" id="{36D0A5C2-77E2-4184-8D26-63F0C9EAE182}"/>
              </a:ext>
            </a:extLst>
          </p:cNvPr>
          <p:cNvSpPr>
            <a:spLocks noChangeArrowheads="1"/>
          </p:cNvSpPr>
          <p:nvPr/>
        </p:nvSpPr>
        <p:spPr bwMode="auto">
          <a:xfrm>
            <a:off x="2034531" y="1742760"/>
            <a:ext cx="34945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A</a:t>
            </a:r>
          </a:p>
        </p:txBody>
      </p:sp>
      <p:sp>
        <p:nvSpPr>
          <p:cNvPr id="24585" name="Rectangle 44">
            <a:extLst>
              <a:ext uri="{FF2B5EF4-FFF2-40B4-BE49-F238E27FC236}">
                <a16:creationId xmlns:a16="http://schemas.microsoft.com/office/drawing/2014/main" id="{1343EC84-73EF-4E78-BF34-7206C0C34612}"/>
              </a:ext>
            </a:extLst>
          </p:cNvPr>
          <p:cNvSpPr>
            <a:spLocks noChangeArrowheads="1"/>
          </p:cNvSpPr>
          <p:nvPr/>
        </p:nvSpPr>
        <p:spPr bwMode="auto">
          <a:xfrm>
            <a:off x="8526686" y="1707431"/>
            <a:ext cx="37510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B</a:t>
            </a:r>
          </a:p>
        </p:txBody>
      </p:sp>
      <p:sp>
        <p:nvSpPr>
          <p:cNvPr id="24586" name="Rectangle 45">
            <a:extLst>
              <a:ext uri="{FF2B5EF4-FFF2-40B4-BE49-F238E27FC236}">
                <a16:creationId xmlns:a16="http://schemas.microsoft.com/office/drawing/2014/main" id="{1FBD7C39-6B6A-4E01-9020-CBF188288D13}"/>
              </a:ext>
            </a:extLst>
          </p:cNvPr>
          <p:cNvSpPr>
            <a:spLocks noChangeArrowheads="1"/>
          </p:cNvSpPr>
          <p:nvPr/>
        </p:nvSpPr>
        <p:spPr bwMode="auto">
          <a:xfrm>
            <a:off x="1318568" y="1732557"/>
            <a:ext cx="8890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客户</a:t>
            </a:r>
          </a:p>
        </p:txBody>
      </p:sp>
      <p:sp>
        <p:nvSpPr>
          <p:cNvPr id="24587" name="Rectangle 46">
            <a:extLst>
              <a:ext uri="{FF2B5EF4-FFF2-40B4-BE49-F238E27FC236}">
                <a16:creationId xmlns:a16="http://schemas.microsoft.com/office/drawing/2014/main" id="{E3BF069C-768D-4497-A7C3-E69A2C5CC1FF}"/>
              </a:ext>
            </a:extLst>
          </p:cNvPr>
          <p:cNvSpPr>
            <a:spLocks noChangeArrowheads="1"/>
          </p:cNvSpPr>
          <p:nvPr/>
        </p:nvSpPr>
        <p:spPr bwMode="auto">
          <a:xfrm>
            <a:off x="7516145" y="1692111"/>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服务器</a:t>
            </a:r>
          </a:p>
        </p:txBody>
      </p:sp>
      <p:grpSp>
        <p:nvGrpSpPr>
          <p:cNvPr id="24588" name="Group 48">
            <a:extLst>
              <a:ext uri="{FF2B5EF4-FFF2-40B4-BE49-F238E27FC236}">
                <a16:creationId xmlns:a16="http://schemas.microsoft.com/office/drawing/2014/main" id="{39FD16D5-56DD-49A7-AF97-C833C41D8E0F}"/>
              </a:ext>
            </a:extLst>
          </p:cNvPr>
          <p:cNvGrpSpPr>
            <a:grpSpLocks/>
          </p:cNvGrpSpPr>
          <p:nvPr/>
        </p:nvGrpSpPr>
        <p:grpSpPr bwMode="auto">
          <a:xfrm>
            <a:off x="2092541" y="4058919"/>
            <a:ext cx="6379716" cy="913600"/>
            <a:chOff x="1428" y="2445"/>
            <a:chExt cx="2682" cy="505"/>
          </a:xfrm>
        </p:grpSpPr>
        <p:sp>
          <p:nvSpPr>
            <p:cNvPr id="24589" name="Line 49">
              <a:extLst>
                <a:ext uri="{FF2B5EF4-FFF2-40B4-BE49-F238E27FC236}">
                  <a16:creationId xmlns:a16="http://schemas.microsoft.com/office/drawing/2014/main" id="{5DD038BA-FB04-4714-A052-6AC242692B31}"/>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590" name="Rectangle 50">
              <a:extLst>
                <a:ext uri="{FF2B5EF4-FFF2-40B4-BE49-F238E27FC236}">
                  <a16:creationId xmlns:a16="http://schemas.microsoft.com/office/drawing/2014/main" id="{F30981F9-F48A-46B5-B057-F27FE5A52C49}"/>
                </a:ext>
              </a:extLst>
            </p:cNvPr>
            <p:cNvSpPr>
              <a:spLocks noChangeArrowheads="1"/>
            </p:cNvSpPr>
            <p:nvPr/>
          </p:nvSpPr>
          <p:spPr bwMode="auto">
            <a:xfrm rot="21072000" flipH="1">
              <a:off x="1428" y="2494"/>
              <a:ext cx="237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ACK = 1, seq = y, ack= x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1</a:t>
              </a:r>
              <a:endParaRPr kumimoji="1" lang="en-US" altLang="zh-CN" sz="2400" dirty="0">
                <a:solidFill>
                  <a:schemeClr val="folHlink"/>
                </a:solidFill>
                <a:latin typeface="微软雅黑" panose="020B0503020204020204" pitchFamily="34" charset="-122"/>
                <a:ea typeface="微软雅黑" panose="020B0503020204020204" pitchFamily="34" charset="-122"/>
              </a:endParaRP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05573-88F1-4B85-9B78-3C204308EF65}"/>
              </a:ext>
            </a:extLst>
          </p:cNvPr>
          <p:cNvSpPr>
            <a:spLocks noGrp="1"/>
          </p:cNvSpPr>
          <p:nvPr>
            <p:ph type="title"/>
          </p:nvPr>
        </p:nvSpPr>
        <p:spPr/>
        <p:txBody>
          <a:bodyPr/>
          <a:lstStyle/>
          <a:p>
            <a:r>
              <a:rPr lang="en-US" altLang="zh-CN" dirty="0"/>
              <a:t>TCP</a:t>
            </a:r>
            <a:r>
              <a:rPr lang="zh-CN" altLang="en-US" dirty="0"/>
              <a:t>三次握手</a:t>
            </a:r>
          </a:p>
        </p:txBody>
      </p:sp>
      <p:sp>
        <p:nvSpPr>
          <p:cNvPr id="3" name="内容占位符 2">
            <a:extLst>
              <a:ext uri="{FF2B5EF4-FFF2-40B4-BE49-F238E27FC236}">
                <a16:creationId xmlns:a16="http://schemas.microsoft.com/office/drawing/2014/main" id="{B6099190-632A-4BB8-86BA-51A9953F158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F32C203-3FD1-43A3-AD2A-C9A48AA1AE19}"/>
              </a:ext>
            </a:extLst>
          </p:cNvPr>
          <p:cNvPicPr>
            <a:picLocks noChangeAspect="1"/>
          </p:cNvPicPr>
          <p:nvPr/>
        </p:nvPicPr>
        <p:blipFill>
          <a:blip r:embed="rId2"/>
          <a:stretch>
            <a:fillRect/>
          </a:stretch>
        </p:blipFill>
        <p:spPr>
          <a:xfrm>
            <a:off x="335360" y="1556792"/>
            <a:ext cx="11436938" cy="4470630"/>
          </a:xfrm>
          <a:prstGeom prst="rect">
            <a:avLst/>
          </a:prstGeom>
        </p:spPr>
      </p:pic>
    </p:spTree>
    <p:extLst>
      <p:ext uri="{BB962C8B-B14F-4D97-AF65-F5344CB8AC3E}">
        <p14:creationId xmlns:p14="http://schemas.microsoft.com/office/powerpoint/2010/main" val="38401625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8946BFCE-A14E-4009-A305-ABC1670E4DE8}"/>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5603" name="Line 4">
            <a:extLst>
              <a:ext uri="{FF2B5EF4-FFF2-40B4-BE49-F238E27FC236}">
                <a16:creationId xmlns:a16="http://schemas.microsoft.com/office/drawing/2014/main" id="{98EA6834-040E-4832-9652-83FBBEC08E57}"/>
              </a:ext>
            </a:extLst>
          </p:cNvPr>
          <p:cNvSpPr>
            <a:spLocks noChangeShapeType="1"/>
          </p:cNvSpPr>
          <p:nvPr/>
        </p:nvSpPr>
        <p:spPr bwMode="auto">
          <a:xfrm>
            <a:off x="2779713"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04" name="Rectangle 5">
            <a:extLst>
              <a:ext uri="{FF2B5EF4-FFF2-40B4-BE49-F238E27FC236}">
                <a16:creationId xmlns:a16="http://schemas.microsoft.com/office/drawing/2014/main" id="{17BEAD6D-503F-4A7A-ABBE-66405DD5644D}"/>
              </a:ext>
            </a:extLst>
          </p:cNvPr>
          <p:cNvSpPr>
            <a:spLocks noChangeArrowheads="1"/>
          </p:cNvSpPr>
          <p:nvPr/>
        </p:nvSpPr>
        <p:spPr bwMode="auto">
          <a:xfrm>
            <a:off x="2316709" y="6239175"/>
            <a:ext cx="223458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无差错情况</a:t>
            </a:r>
          </a:p>
        </p:txBody>
      </p:sp>
      <p:sp>
        <p:nvSpPr>
          <p:cNvPr id="25605" name="Line 6">
            <a:extLst>
              <a:ext uri="{FF2B5EF4-FFF2-40B4-BE49-F238E27FC236}">
                <a16:creationId xmlns:a16="http://schemas.microsoft.com/office/drawing/2014/main" id="{69CA56EB-13A4-4C92-85E6-B47D759F6C4D}"/>
              </a:ext>
            </a:extLst>
          </p:cNvPr>
          <p:cNvSpPr>
            <a:spLocks noChangeShapeType="1"/>
          </p:cNvSpPr>
          <p:nvPr/>
        </p:nvSpPr>
        <p:spPr bwMode="auto">
          <a:xfrm>
            <a:off x="2779714" y="24336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6" name="Line 7">
            <a:extLst>
              <a:ext uri="{FF2B5EF4-FFF2-40B4-BE49-F238E27FC236}">
                <a16:creationId xmlns:a16="http://schemas.microsoft.com/office/drawing/2014/main" id="{A873494E-3599-4A4A-B210-1807599E8EED}"/>
              </a:ext>
            </a:extLst>
          </p:cNvPr>
          <p:cNvSpPr>
            <a:spLocks noChangeShapeType="1"/>
          </p:cNvSpPr>
          <p:nvPr/>
        </p:nvSpPr>
        <p:spPr bwMode="auto">
          <a:xfrm flipH="1">
            <a:off x="2779714" y="300990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7" name="Line 8">
            <a:extLst>
              <a:ext uri="{FF2B5EF4-FFF2-40B4-BE49-F238E27FC236}">
                <a16:creationId xmlns:a16="http://schemas.microsoft.com/office/drawing/2014/main" id="{1974BA7C-1956-47CE-9E26-54E680ECEAF1}"/>
              </a:ext>
            </a:extLst>
          </p:cNvPr>
          <p:cNvSpPr>
            <a:spLocks noChangeShapeType="1"/>
          </p:cNvSpPr>
          <p:nvPr/>
        </p:nvSpPr>
        <p:spPr bwMode="auto">
          <a:xfrm>
            <a:off x="2779714" y="3584576"/>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8" name="Line 9">
            <a:extLst>
              <a:ext uri="{FF2B5EF4-FFF2-40B4-BE49-F238E27FC236}">
                <a16:creationId xmlns:a16="http://schemas.microsoft.com/office/drawing/2014/main" id="{88C8152A-3D3B-4BA0-9BB2-B01710B38E2F}"/>
              </a:ext>
            </a:extLst>
          </p:cNvPr>
          <p:cNvSpPr>
            <a:spLocks noChangeShapeType="1"/>
          </p:cNvSpPr>
          <p:nvPr/>
        </p:nvSpPr>
        <p:spPr bwMode="auto">
          <a:xfrm flipH="1">
            <a:off x="2779714" y="415925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9" name="Line 10">
            <a:extLst>
              <a:ext uri="{FF2B5EF4-FFF2-40B4-BE49-F238E27FC236}">
                <a16:creationId xmlns:a16="http://schemas.microsoft.com/office/drawing/2014/main" id="{BA5AF230-4ED5-4980-8F05-E42F33BA1769}"/>
              </a:ext>
            </a:extLst>
          </p:cNvPr>
          <p:cNvSpPr>
            <a:spLocks noChangeShapeType="1"/>
          </p:cNvSpPr>
          <p:nvPr/>
        </p:nvSpPr>
        <p:spPr bwMode="auto">
          <a:xfrm>
            <a:off x="2779714" y="4733926"/>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0" name="Line 11">
            <a:extLst>
              <a:ext uri="{FF2B5EF4-FFF2-40B4-BE49-F238E27FC236}">
                <a16:creationId xmlns:a16="http://schemas.microsoft.com/office/drawing/2014/main" id="{BCAD85C2-1D17-4C13-9939-B96C83F9A987}"/>
              </a:ext>
            </a:extLst>
          </p:cNvPr>
          <p:cNvSpPr>
            <a:spLocks noChangeShapeType="1"/>
          </p:cNvSpPr>
          <p:nvPr/>
        </p:nvSpPr>
        <p:spPr bwMode="auto">
          <a:xfrm flipH="1">
            <a:off x="2779714" y="5308601"/>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1" name="Text Box 12">
            <a:extLst>
              <a:ext uri="{FF2B5EF4-FFF2-40B4-BE49-F238E27FC236}">
                <a16:creationId xmlns:a16="http://schemas.microsoft.com/office/drawing/2014/main" id="{B6DCDFA8-BF2E-4E56-AC37-B4717AFC3758}"/>
              </a:ext>
            </a:extLst>
          </p:cNvPr>
          <p:cNvSpPr txBox="1">
            <a:spLocks noChangeArrowheads="1"/>
          </p:cNvSpPr>
          <p:nvPr/>
        </p:nvSpPr>
        <p:spPr bwMode="auto">
          <a:xfrm>
            <a:off x="25561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12" name="Text Box 13">
            <a:extLst>
              <a:ext uri="{FF2B5EF4-FFF2-40B4-BE49-F238E27FC236}">
                <a16:creationId xmlns:a16="http://schemas.microsoft.com/office/drawing/2014/main" id="{5732AF7C-3A47-4BCA-B058-50AFDBCB769B}"/>
              </a:ext>
            </a:extLst>
          </p:cNvPr>
          <p:cNvSpPr txBox="1">
            <a:spLocks noChangeArrowheads="1"/>
          </p:cNvSpPr>
          <p:nvPr/>
        </p:nvSpPr>
        <p:spPr bwMode="auto">
          <a:xfrm>
            <a:off x="1472902" y="2101978"/>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3" name="Text Box 14">
            <a:extLst>
              <a:ext uri="{FF2B5EF4-FFF2-40B4-BE49-F238E27FC236}">
                <a16:creationId xmlns:a16="http://schemas.microsoft.com/office/drawing/2014/main" id="{35486E37-76A6-414A-B6E3-F2EF87994469}"/>
              </a:ext>
            </a:extLst>
          </p:cNvPr>
          <p:cNvSpPr txBox="1">
            <a:spLocks noChangeArrowheads="1"/>
          </p:cNvSpPr>
          <p:nvPr/>
        </p:nvSpPr>
        <p:spPr bwMode="auto">
          <a:xfrm>
            <a:off x="4287838" y="27035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4" name="Text Box 15">
            <a:extLst>
              <a:ext uri="{FF2B5EF4-FFF2-40B4-BE49-F238E27FC236}">
                <a16:creationId xmlns:a16="http://schemas.microsoft.com/office/drawing/2014/main" id="{0016E915-8065-4AE9-A4BC-066FB92B51B9}"/>
              </a:ext>
            </a:extLst>
          </p:cNvPr>
          <p:cNvSpPr txBox="1">
            <a:spLocks noChangeArrowheads="1"/>
          </p:cNvSpPr>
          <p:nvPr/>
        </p:nvSpPr>
        <p:spPr bwMode="auto">
          <a:xfrm>
            <a:off x="4119169"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15" name="Line 16">
            <a:extLst>
              <a:ext uri="{FF2B5EF4-FFF2-40B4-BE49-F238E27FC236}">
                <a16:creationId xmlns:a16="http://schemas.microsoft.com/office/drawing/2014/main" id="{684127EB-3397-4D8B-B96B-2E329D10DC02}"/>
              </a:ext>
            </a:extLst>
          </p:cNvPr>
          <p:cNvSpPr>
            <a:spLocks noChangeShapeType="1"/>
          </p:cNvSpPr>
          <p:nvPr/>
        </p:nvSpPr>
        <p:spPr bwMode="auto">
          <a:xfrm>
            <a:off x="4287838"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16" name="Text Box 17">
            <a:extLst>
              <a:ext uri="{FF2B5EF4-FFF2-40B4-BE49-F238E27FC236}">
                <a16:creationId xmlns:a16="http://schemas.microsoft.com/office/drawing/2014/main" id="{404A50AC-10C4-484B-A407-F4CB3465FADC}"/>
              </a:ext>
            </a:extLst>
          </p:cNvPr>
          <p:cNvSpPr txBox="1">
            <a:spLocks noChangeArrowheads="1"/>
          </p:cNvSpPr>
          <p:nvPr/>
        </p:nvSpPr>
        <p:spPr bwMode="auto">
          <a:xfrm>
            <a:off x="1472902" y="32814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7" name="Text Box 18">
            <a:extLst>
              <a:ext uri="{FF2B5EF4-FFF2-40B4-BE49-F238E27FC236}">
                <a16:creationId xmlns:a16="http://schemas.microsoft.com/office/drawing/2014/main" id="{0D159534-C88B-481B-8A6F-773BF57D56BA}"/>
              </a:ext>
            </a:extLst>
          </p:cNvPr>
          <p:cNvSpPr txBox="1">
            <a:spLocks noChangeArrowheads="1"/>
          </p:cNvSpPr>
          <p:nvPr/>
        </p:nvSpPr>
        <p:spPr bwMode="auto">
          <a:xfrm>
            <a:off x="1472902" y="44625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18" name="Text Box 19">
            <a:extLst>
              <a:ext uri="{FF2B5EF4-FFF2-40B4-BE49-F238E27FC236}">
                <a16:creationId xmlns:a16="http://schemas.microsoft.com/office/drawing/2014/main" id="{B713CAE9-8947-416D-8571-E90F20D5653E}"/>
              </a:ext>
            </a:extLst>
          </p:cNvPr>
          <p:cNvSpPr txBox="1">
            <a:spLocks noChangeArrowheads="1"/>
          </p:cNvSpPr>
          <p:nvPr/>
        </p:nvSpPr>
        <p:spPr bwMode="auto">
          <a:xfrm>
            <a:off x="4287838" y="38528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9" name="Text Box 20">
            <a:extLst>
              <a:ext uri="{FF2B5EF4-FFF2-40B4-BE49-F238E27FC236}">
                <a16:creationId xmlns:a16="http://schemas.microsoft.com/office/drawing/2014/main" id="{32C7552D-45ED-41D8-A616-7976997667B8}"/>
              </a:ext>
            </a:extLst>
          </p:cNvPr>
          <p:cNvSpPr txBox="1">
            <a:spLocks noChangeArrowheads="1"/>
          </p:cNvSpPr>
          <p:nvPr/>
        </p:nvSpPr>
        <p:spPr bwMode="auto">
          <a:xfrm>
            <a:off x="4287838" y="50022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20" name="Line 21">
            <a:extLst>
              <a:ext uri="{FF2B5EF4-FFF2-40B4-BE49-F238E27FC236}">
                <a16:creationId xmlns:a16="http://schemas.microsoft.com/office/drawing/2014/main" id="{85B3F5D3-75CB-4C5D-8949-EDD56AC357FD}"/>
              </a:ext>
            </a:extLst>
          </p:cNvPr>
          <p:cNvSpPr>
            <a:spLocks noChangeShapeType="1"/>
          </p:cNvSpPr>
          <p:nvPr/>
        </p:nvSpPr>
        <p:spPr bwMode="auto">
          <a:xfrm>
            <a:off x="7258050"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21" name="Line 22">
            <a:extLst>
              <a:ext uri="{FF2B5EF4-FFF2-40B4-BE49-F238E27FC236}">
                <a16:creationId xmlns:a16="http://schemas.microsoft.com/office/drawing/2014/main" id="{1DE6A9B9-A114-425D-88C0-F702486E9AAC}"/>
              </a:ext>
            </a:extLst>
          </p:cNvPr>
          <p:cNvSpPr>
            <a:spLocks noChangeShapeType="1"/>
          </p:cNvSpPr>
          <p:nvPr/>
        </p:nvSpPr>
        <p:spPr bwMode="auto">
          <a:xfrm>
            <a:off x="7258050" y="2433639"/>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2" name="Line 23">
            <a:extLst>
              <a:ext uri="{FF2B5EF4-FFF2-40B4-BE49-F238E27FC236}">
                <a16:creationId xmlns:a16="http://schemas.microsoft.com/office/drawing/2014/main" id="{D060AA4D-CFB9-4426-AFDB-82346B53E438}"/>
              </a:ext>
            </a:extLst>
          </p:cNvPr>
          <p:cNvSpPr>
            <a:spLocks noChangeShapeType="1"/>
          </p:cNvSpPr>
          <p:nvPr/>
        </p:nvSpPr>
        <p:spPr bwMode="auto">
          <a:xfrm flipH="1">
            <a:off x="7258051" y="3009901"/>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3" name="Line 24">
            <a:extLst>
              <a:ext uri="{FF2B5EF4-FFF2-40B4-BE49-F238E27FC236}">
                <a16:creationId xmlns:a16="http://schemas.microsoft.com/office/drawing/2014/main" id="{55AFC5C2-5C20-4AD6-B8C0-BCDAB9B5CA9A}"/>
              </a:ext>
            </a:extLst>
          </p:cNvPr>
          <p:cNvSpPr>
            <a:spLocks noChangeShapeType="1"/>
          </p:cNvSpPr>
          <p:nvPr/>
        </p:nvSpPr>
        <p:spPr bwMode="auto">
          <a:xfrm>
            <a:off x="7258051" y="3776664"/>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4" name="Line 25">
            <a:extLst>
              <a:ext uri="{FF2B5EF4-FFF2-40B4-BE49-F238E27FC236}">
                <a16:creationId xmlns:a16="http://schemas.microsoft.com/office/drawing/2014/main" id="{3F00C71F-CB26-4D9C-B5B1-980F95FEDBBB}"/>
              </a:ext>
            </a:extLst>
          </p:cNvPr>
          <p:cNvSpPr>
            <a:spLocks noChangeShapeType="1"/>
          </p:cNvSpPr>
          <p:nvPr/>
        </p:nvSpPr>
        <p:spPr bwMode="auto">
          <a:xfrm flipH="1">
            <a:off x="7258051" y="4351339"/>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5" name="Line 26">
            <a:extLst>
              <a:ext uri="{FF2B5EF4-FFF2-40B4-BE49-F238E27FC236}">
                <a16:creationId xmlns:a16="http://schemas.microsoft.com/office/drawing/2014/main" id="{BCA7AB4C-C5AA-4FBE-89B5-7F0CC7E87971}"/>
              </a:ext>
            </a:extLst>
          </p:cNvPr>
          <p:cNvSpPr>
            <a:spLocks noChangeShapeType="1"/>
          </p:cNvSpPr>
          <p:nvPr/>
        </p:nvSpPr>
        <p:spPr bwMode="auto">
          <a:xfrm>
            <a:off x="7258051" y="49260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6" name="Text Box 27">
            <a:extLst>
              <a:ext uri="{FF2B5EF4-FFF2-40B4-BE49-F238E27FC236}">
                <a16:creationId xmlns:a16="http://schemas.microsoft.com/office/drawing/2014/main" id="{EE1DDD2F-CC50-43C6-BCD9-5F9BEA793C66}"/>
              </a:ext>
            </a:extLst>
          </p:cNvPr>
          <p:cNvSpPr txBox="1">
            <a:spLocks noChangeArrowheads="1"/>
          </p:cNvSpPr>
          <p:nvPr/>
        </p:nvSpPr>
        <p:spPr bwMode="auto">
          <a:xfrm>
            <a:off x="70646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27" name="Text Box 28">
            <a:extLst>
              <a:ext uri="{FF2B5EF4-FFF2-40B4-BE49-F238E27FC236}">
                <a16:creationId xmlns:a16="http://schemas.microsoft.com/office/drawing/2014/main" id="{4E51A887-815B-4F28-84EF-B8BBE7C76CE5}"/>
              </a:ext>
            </a:extLst>
          </p:cNvPr>
          <p:cNvSpPr txBox="1">
            <a:spLocks noChangeArrowheads="1"/>
          </p:cNvSpPr>
          <p:nvPr/>
        </p:nvSpPr>
        <p:spPr bwMode="auto">
          <a:xfrm>
            <a:off x="5778334" y="209886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28" name="Text Box 29">
            <a:extLst>
              <a:ext uri="{FF2B5EF4-FFF2-40B4-BE49-F238E27FC236}">
                <a16:creationId xmlns:a16="http://schemas.microsoft.com/office/drawing/2014/main" id="{31D463D2-E97F-4CAE-8E30-DB0AB9727DF7}"/>
              </a:ext>
            </a:extLst>
          </p:cNvPr>
          <p:cNvSpPr txBox="1">
            <a:spLocks noChangeArrowheads="1"/>
          </p:cNvSpPr>
          <p:nvPr/>
        </p:nvSpPr>
        <p:spPr bwMode="auto">
          <a:xfrm>
            <a:off x="8592744"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29" name="Line 30">
            <a:extLst>
              <a:ext uri="{FF2B5EF4-FFF2-40B4-BE49-F238E27FC236}">
                <a16:creationId xmlns:a16="http://schemas.microsoft.com/office/drawing/2014/main" id="{C937DC08-6A68-4E8B-B248-0BB623E72471}"/>
              </a:ext>
            </a:extLst>
          </p:cNvPr>
          <p:cNvSpPr>
            <a:spLocks noChangeShapeType="1"/>
          </p:cNvSpPr>
          <p:nvPr/>
        </p:nvSpPr>
        <p:spPr bwMode="auto">
          <a:xfrm>
            <a:off x="8766175"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30" name="Text Box 31">
            <a:extLst>
              <a:ext uri="{FF2B5EF4-FFF2-40B4-BE49-F238E27FC236}">
                <a16:creationId xmlns:a16="http://schemas.microsoft.com/office/drawing/2014/main" id="{AF4B1896-7069-48D2-817C-9100A966C6A9}"/>
              </a:ext>
            </a:extLst>
          </p:cNvPr>
          <p:cNvSpPr txBox="1">
            <a:spLocks noChangeArrowheads="1"/>
          </p:cNvSpPr>
          <p:nvPr/>
        </p:nvSpPr>
        <p:spPr bwMode="auto">
          <a:xfrm>
            <a:off x="5029281" y="3429000"/>
            <a:ext cx="1928733" cy="46166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31" name="Text Box 32">
            <a:extLst>
              <a:ext uri="{FF2B5EF4-FFF2-40B4-BE49-F238E27FC236}">
                <a16:creationId xmlns:a16="http://schemas.microsoft.com/office/drawing/2014/main" id="{6979290E-2C37-4A4D-B30C-B7AAF2E00C8D}"/>
              </a:ext>
            </a:extLst>
          </p:cNvPr>
          <p:cNvSpPr txBox="1">
            <a:spLocks noChangeArrowheads="1"/>
          </p:cNvSpPr>
          <p:nvPr/>
        </p:nvSpPr>
        <p:spPr bwMode="auto">
          <a:xfrm>
            <a:off x="5774054" y="4634886"/>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5632" name="Text Box 33">
            <a:extLst>
              <a:ext uri="{FF2B5EF4-FFF2-40B4-BE49-F238E27FC236}">
                <a16:creationId xmlns:a16="http://schemas.microsoft.com/office/drawing/2014/main" id="{599C44BA-73A6-419B-9FAC-3C06B34DDC5A}"/>
              </a:ext>
            </a:extLst>
          </p:cNvPr>
          <p:cNvSpPr txBox="1">
            <a:spLocks noChangeArrowheads="1"/>
          </p:cNvSpPr>
          <p:nvPr/>
        </p:nvSpPr>
        <p:spPr bwMode="auto">
          <a:xfrm>
            <a:off x="8766175" y="410845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33" name="Text Box 34">
            <a:extLst>
              <a:ext uri="{FF2B5EF4-FFF2-40B4-BE49-F238E27FC236}">
                <a16:creationId xmlns:a16="http://schemas.microsoft.com/office/drawing/2014/main" id="{87A90321-7079-4D03-AA40-1F4AC432D727}"/>
              </a:ext>
            </a:extLst>
          </p:cNvPr>
          <p:cNvSpPr txBox="1">
            <a:spLocks noChangeArrowheads="1"/>
          </p:cNvSpPr>
          <p:nvPr/>
        </p:nvSpPr>
        <p:spPr bwMode="auto">
          <a:xfrm>
            <a:off x="8886010" y="2575151"/>
            <a:ext cx="1723550" cy="830997"/>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丢弃有差错</a:t>
            </a:r>
          </a:p>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的报文</a:t>
            </a:r>
            <a:endParaRPr lang="zh-CN" altLang="en-US" sz="2400" baseline="-25000">
              <a:solidFill>
                <a:schemeClr val="folHlink"/>
              </a:solidFill>
              <a:latin typeface="微软雅黑" panose="020B0503020204020204" pitchFamily="34" charset="-122"/>
              <a:ea typeface="微软雅黑" panose="020B0503020204020204" pitchFamily="34" charset="-122"/>
            </a:endParaRPr>
          </a:p>
        </p:txBody>
      </p:sp>
      <p:sp>
        <p:nvSpPr>
          <p:cNvPr id="25634" name="Line 35">
            <a:extLst>
              <a:ext uri="{FF2B5EF4-FFF2-40B4-BE49-F238E27FC236}">
                <a16:creationId xmlns:a16="http://schemas.microsoft.com/office/drawing/2014/main" id="{93BBB7FC-D558-4E9E-B8FF-27B96F8F2032}"/>
              </a:ext>
            </a:extLst>
          </p:cNvPr>
          <p:cNvSpPr>
            <a:spLocks noChangeShapeType="1"/>
          </p:cNvSpPr>
          <p:nvPr/>
        </p:nvSpPr>
        <p:spPr bwMode="auto">
          <a:xfrm>
            <a:off x="8096251" y="27225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5" name="Line 36">
            <a:extLst>
              <a:ext uri="{FF2B5EF4-FFF2-40B4-BE49-F238E27FC236}">
                <a16:creationId xmlns:a16="http://schemas.microsoft.com/office/drawing/2014/main" id="{22F8F121-FF13-4519-950A-E8ED0D423B3F}"/>
              </a:ext>
            </a:extLst>
          </p:cNvPr>
          <p:cNvSpPr>
            <a:spLocks noChangeShapeType="1"/>
          </p:cNvSpPr>
          <p:nvPr/>
        </p:nvSpPr>
        <p:spPr bwMode="auto">
          <a:xfrm>
            <a:off x="6958014" y="24336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6" name="Line 37">
            <a:extLst>
              <a:ext uri="{FF2B5EF4-FFF2-40B4-BE49-F238E27FC236}">
                <a16:creationId xmlns:a16="http://schemas.microsoft.com/office/drawing/2014/main" id="{67200232-DCC9-4675-87EA-1826A7FEEE93}"/>
              </a:ext>
            </a:extLst>
          </p:cNvPr>
          <p:cNvSpPr>
            <a:spLocks noChangeShapeType="1"/>
          </p:cNvSpPr>
          <p:nvPr/>
        </p:nvSpPr>
        <p:spPr bwMode="auto">
          <a:xfrm>
            <a:off x="6958014" y="37766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7" name="Line 38">
            <a:extLst>
              <a:ext uri="{FF2B5EF4-FFF2-40B4-BE49-F238E27FC236}">
                <a16:creationId xmlns:a16="http://schemas.microsoft.com/office/drawing/2014/main" id="{0FF86CAC-6F72-4619-8F3C-94A0C5279A85}"/>
              </a:ext>
            </a:extLst>
          </p:cNvPr>
          <p:cNvSpPr>
            <a:spLocks noChangeShapeType="1"/>
          </p:cNvSpPr>
          <p:nvPr/>
        </p:nvSpPr>
        <p:spPr bwMode="auto">
          <a:xfrm>
            <a:off x="7085013" y="2420939"/>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25638" name="Group 39">
            <a:extLst>
              <a:ext uri="{FF2B5EF4-FFF2-40B4-BE49-F238E27FC236}">
                <a16:creationId xmlns:a16="http://schemas.microsoft.com/office/drawing/2014/main" id="{F659EB85-F54D-4787-9CE9-D28504F4AF98}"/>
              </a:ext>
            </a:extLst>
          </p:cNvPr>
          <p:cNvGrpSpPr>
            <a:grpSpLocks/>
          </p:cNvGrpSpPr>
          <p:nvPr/>
        </p:nvGrpSpPr>
        <p:grpSpPr bwMode="auto">
          <a:xfrm>
            <a:off x="6788151" y="2603496"/>
            <a:ext cx="459322" cy="633428"/>
            <a:chOff x="475" y="2386"/>
            <a:chExt cx="249" cy="300"/>
          </a:xfrm>
        </p:grpSpPr>
        <p:sp>
          <p:nvSpPr>
            <p:cNvPr id="25647" name="Oval 40">
              <a:extLst>
                <a:ext uri="{FF2B5EF4-FFF2-40B4-BE49-F238E27FC236}">
                  <a16:creationId xmlns:a16="http://schemas.microsoft.com/office/drawing/2014/main" id="{61FFEB2D-012F-4703-9BC3-93E57F44C281}"/>
                </a:ext>
              </a:extLst>
            </p:cNvPr>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5648" name="Text Box 41">
              <a:extLst>
                <a:ext uri="{FF2B5EF4-FFF2-40B4-BE49-F238E27FC236}">
                  <a16:creationId xmlns:a16="http://schemas.microsoft.com/office/drawing/2014/main" id="{3FBA78AF-2D58-49F6-81D5-A4C8B137E855}"/>
                </a:ext>
              </a:extLst>
            </p:cNvPr>
            <p:cNvSpPr txBox="1">
              <a:spLocks noChangeArrowheads="1"/>
            </p:cNvSpPr>
            <p:nvPr/>
          </p:nvSpPr>
          <p:spPr bwMode="auto">
            <a:xfrm>
              <a:off x="475" y="2386"/>
              <a:ext cx="24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grpSp>
        <p:nvGrpSpPr>
          <p:cNvPr id="25639" name="Group 42">
            <a:extLst>
              <a:ext uri="{FF2B5EF4-FFF2-40B4-BE49-F238E27FC236}">
                <a16:creationId xmlns:a16="http://schemas.microsoft.com/office/drawing/2014/main" id="{3479ECD8-C263-4EF8-B376-6415A02CA3C8}"/>
              </a:ext>
            </a:extLst>
          </p:cNvPr>
          <p:cNvGrpSpPr>
            <a:grpSpLocks/>
          </p:cNvGrpSpPr>
          <p:nvPr/>
        </p:nvGrpSpPr>
        <p:grpSpPr bwMode="auto">
          <a:xfrm>
            <a:off x="8129589" y="2627314"/>
            <a:ext cx="250825" cy="287337"/>
            <a:chOff x="3651" y="709"/>
            <a:chExt cx="136" cy="136"/>
          </a:xfrm>
        </p:grpSpPr>
        <p:sp>
          <p:nvSpPr>
            <p:cNvPr id="25645" name="Line 43">
              <a:extLst>
                <a:ext uri="{FF2B5EF4-FFF2-40B4-BE49-F238E27FC236}">
                  <a16:creationId xmlns:a16="http://schemas.microsoft.com/office/drawing/2014/main" id="{D1A31E74-9440-468B-9A9F-6B3C447C951A}"/>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6" name="Line 44">
              <a:extLst>
                <a:ext uri="{FF2B5EF4-FFF2-40B4-BE49-F238E27FC236}">
                  <a16:creationId xmlns:a16="http://schemas.microsoft.com/office/drawing/2014/main" id="{D22E695E-0E13-4BAA-BF3B-480A7D48D6C8}"/>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5640" name="Rectangle 45">
            <a:extLst>
              <a:ext uri="{FF2B5EF4-FFF2-40B4-BE49-F238E27FC236}">
                <a16:creationId xmlns:a16="http://schemas.microsoft.com/office/drawing/2014/main" id="{02B910C3-3F02-4A24-B7EC-17534F225F48}"/>
              </a:ext>
            </a:extLst>
          </p:cNvPr>
          <p:cNvSpPr>
            <a:spLocks noChangeArrowheads="1"/>
          </p:cNvSpPr>
          <p:nvPr/>
        </p:nvSpPr>
        <p:spPr bwMode="auto">
          <a:xfrm>
            <a:off x="7015709" y="6239175"/>
            <a:ext cx="195406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超时重传</a:t>
            </a:r>
          </a:p>
        </p:txBody>
      </p:sp>
      <p:sp>
        <p:nvSpPr>
          <p:cNvPr id="25641" name="Rectangle 46">
            <a:extLst>
              <a:ext uri="{FF2B5EF4-FFF2-40B4-BE49-F238E27FC236}">
                <a16:creationId xmlns:a16="http://schemas.microsoft.com/office/drawing/2014/main" id="{B29D6D58-42E1-406B-A0DE-09185AD01652}"/>
              </a:ext>
            </a:extLst>
          </p:cNvPr>
          <p:cNvSpPr>
            <a:spLocks noChangeArrowheads="1"/>
          </p:cNvSpPr>
          <p:nvPr/>
        </p:nvSpPr>
        <p:spPr bwMode="auto">
          <a:xfrm>
            <a:off x="275113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2" name="Rectangle 47">
            <a:extLst>
              <a:ext uri="{FF2B5EF4-FFF2-40B4-BE49-F238E27FC236}">
                <a16:creationId xmlns:a16="http://schemas.microsoft.com/office/drawing/2014/main" id="{6DB0EB3E-A362-4478-AEF9-9FF47BFC9A89}"/>
              </a:ext>
            </a:extLst>
          </p:cNvPr>
          <p:cNvSpPr>
            <a:spLocks noChangeArrowheads="1"/>
          </p:cNvSpPr>
          <p:nvPr/>
        </p:nvSpPr>
        <p:spPr bwMode="auto">
          <a:xfrm>
            <a:off x="4257675"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3" name="Rectangle 48">
            <a:extLst>
              <a:ext uri="{FF2B5EF4-FFF2-40B4-BE49-F238E27FC236}">
                <a16:creationId xmlns:a16="http://schemas.microsoft.com/office/drawing/2014/main" id="{75950EB0-14E9-4EF8-9CC7-A15C53183E88}"/>
              </a:ext>
            </a:extLst>
          </p:cNvPr>
          <p:cNvSpPr>
            <a:spLocks noChangeArrowheads="1"/>
          </p:cNvSpPr>
          <p:nvPr/>
        </p:nvSpPr>
        <p:spPr bwMode="auto">
          <a:xfrm>
            <a:off x="7207250"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4" name="Rectangle 49">
            <a:extLst>
              <a:ext uri="{FF2B5EF4-FFF2-40B4-BE49-F238E27FC236}">
                <a16:creationId xmlns:a16="http://schemas.microsoft.com/office/drawing/2014/main" id="{1BCF57BE-0695-42FF-9F34-FAEFE7E8FD2F}"/>
              </a:ext>
            </a:extLst>
          </p:cNvPr>
          <p:cNvSpPr>
            <a:spLocks noChangeArrowheads="1"/>
          </p:cNvSpPr>
          <p:nvPr/>
        </p:nvSpPr>
        <p:spPr bwMode="auto">
          <a:xfrm>
            <a:off x="871378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F37A5527-44CF-4BC2-9D91-6DC231F60504}"/>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6627" name="Line 4">
            <a:extLst>
              <a:ext uri="{FF2B5EF4-FFF2-40B4-BE49-F238E27FC236}">
                <a16:creationId xmlns:a16="http://schemas.microsoft.com/office/drawing/2014/main" id="{B45B73E8-20F9-4496-82F5-DFBE097C9254}"/>
              </a:ext>
            </a:extLst>
          </p:cNvPr>
          <p:cNvSpPr>
            <a:spLocks noChangeShapeType="1"/>
          </p:cNvSpPr>
          <p:nvPr/>
        </p:nvSpPr>
        <p:spPr bwMode="auto">
          <a:xfrm>
            <a:off x="287337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28" name="Line 5">
            <a:extLst>
              <a:ext uri="{FF2B5EF4-FFF2-40B4-BE49-F238E27FC236}">
                <a16:creationId xmlns:a16="http://schemas.microsoft.com/office/drawing/2014/main" id="{AA07B55F-397B-4DB0-A2E5-E63BA0A98C84}"/>
              </a:ext>
            </a:extLst>
          </p:cNvPr>
          <p:cNvSpPr>
            <a:spLocks noChangeShapeType="1"/>
          </p:cNvSpPr>
          <p:nvPr/>
        </p:nvSpPr>
        <p:spPr bwMode="auto">
          <a:xfrm flipH="1">
            <a:off x="3451225" y="288131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29" name="Line 6">
            <a:extLst>
              <a:ext uri="{FF2B5EF4-FFF2-40B4-BE49-F238E27FC236}">
                <a16:creationId xmlns:a16="http://schemas.microsoft.com/office/drawing/2014/main" id="{7124B63C-8024-492B-9CB7-931B520C5A1D}"/>
              </a:ext>
            </a:extLst>
          </p:cNvPr>
          <p:cNvSpPr>
            <a:spLocks noChangeShapeType="1"/>
          </p:cNvSpPr>
          <p:nvPr/>
        </p:nvSpPr>
        <p:spPr bwMode="auto">
          <a:xfrm>
            <a:off x="2873375" y="35528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0" name="Line 7">
            <a:extLst>
              <a:ext uri="{FF2B5EF4-FFF2-40B4-BE49-F238E27FC236}">
                <a16:creationId xmlns:a16="http://schemas.microsoft.com/office/drawing/2014/main" id="{720A0D95-A325-4CDC-B2E1-FF457FE00042}"/>
              </a:ext>
            </a:extLst>
          </p:cNvPr>
          <p:cNvSpPr>
            <a:spLocks noChangeShapeType="1"/>
          </p:cNvSpPr>
          <p:nvPr/>
        </p:nvSpPr>
        <p:spPr bwMode="auto">
          <a:xfrm flipH="1">
            <a:off x="2873375" y="405447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1" name="Line 8">
            <a:extLst>
              <a:ext uri="{FF2B5EF4-FFF2-40B4-BE49-F238E27FC236}">
                <a16:creationId xmlns:a16="http://schemas.microsoft.com/office/drawing/2014/main" id="{9EB9C503-4A0D-402A-8B0C-6BBEE5790F88}"/>
              </a:ext>
            </a:extLst>
          </p:cNvPr>
          <p:cNvSpPr>
            <a:spLocks noChangeShapeType="1"/>
          </p:cNvSpPr>
          <p:nvPr/>
        </p:nvSpPr>
        <p:spPr bwMode="auto">
          <a:xfrm>
            <a:off x="2873375" y="45561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2" name="Text Box 9">
            <a:extLst>
              <a:ext uri="{FF2B5EF4-FFF2-40B4-BE49-F238E27FC236}">
                <a16:creationId xmlns:a16="http://schemas.microsoft.com/office/drawing/2014/main" id="{8EAA9A5A-CAE4-4591-9AE0-F8D46B15DEC7}"/>
              </a:ext>
            </a:extLst>
          </p:cNvPr>
          <p:cNvSpPr txBox="1">
            <a:spLocks noChangeArrowheads="1"/>
          </p:cNvSpPr>
          <p:nvPr/>
        </p:nvSpPr>
        <p:spPr bwMode="auto">
          <a:xfrm>
            <a:off x="2679983" y="1752601"/>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33" name="Text Box 10">
            <a:extLst>
              <a:ext uri="{FF2B5EF4-FFF2-40B4-BE49-F238E27FC236}">
                <a16:creationId xmlns:a16="http://schemas.microsoft.com/office/drawing/2014/main" id="{ECCE36CA-641D-444E-ABB3-832545340F2D}"/>
              </a:ext>
            </a:extLst>
          </p:cNvPr>
          <p:cNvSpPr txBox="1">
            <a:spLocks noChangeArrowheads="1"/>
          </p:cNvSpPr>
          <p:nvPr/>
        </p:nvSpPr>
        <p:spPr bwMode="auto">
          <a:xfrm>
            <a:off x="1363465" y="205105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4" name="Text Box 11">
            <a:extLst>
              <a:ext uri="{FF2B5EF4-FFF2-40B4-BE49-F238E27FC236}">
                <a16:creationId xmlns:a16="http://schemas.microsoft.com/office/drawing/2014/main" id="{582B3328-DAE6-4841-829C-F2A7DFA6CD6C}"/>
              </a:ext>
            </a:extLst>
          </p:cNvPr>
          <p:cNvSpPr txBox="1">
            <a:spLocks noChangeArrowheads="1"/>
          </p:cNvSpPr>
          <p:nvPr/>
        </p:nvSpPr>
        <p:spPr bwMode="auto">
          <a:xfrm>
            <a:off x="3998519" y="1752601"/>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35" name="Line 12">
            <a:extLst>
              <a:ext uri="{FF2B5EF4-FFF2-40B4-BE49-F238E27FC236}">
                <a16:creationId xmlns:a16="http://schemas.microsoft.com/office/drawing/2014/main" id="{A415BC79-2DD4-460C-BDD3-B2FDA31A23D4}"/>
              </a:ext>
            </a:extLst>
          </p:cNvPr>
          <p:cNvSpPr>
            <a:spLocks noChangeShapeType="1"/>
          </p:cNvSpPr>
          <p:nvPr/>
        </p:nvSpPr>
        <p:spPr bwMode="auto">
          <a:xfrm>
            <a:off x="417512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36" name="Text Box 13">
            <a:extLst>
              <a:ext uri="{FF2B5EF4-FFF2-40B4-BE49-F238E27FC236}">
                <a16:creationId xmlns:a16="http://schemas.microsoft.com/office/drawing/2014/main" id="{663026A2-6DEF-4C47-A239-F7954BABC9B7}"/>
              </a:ext>
            </a:extLst>
          </p:cNvPr>
          <p:cNvSpPr txBox="1">
            <a:spLocks noChangeArrowheads="1"/>
          </p:cNvSpPr>
          <p:nvPr/>
        </p:nvSpPr>
        <p:spPr bwMode="auto">
          <a:xfrm>
            <a:off x="1358506" y="318008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37" name="Text Box 14">
            <a:extLst>
              <a:ext uri="{FF2B5EF4-FFF2-40B4-BE49-F238E27FC236}">
                <a16:creationId xmlns:a16="http://schemas.microsoft.com/office/drawing/2014/main" id="{053986A6-74A2-4195-9D42-B129507913F2}"/>
              </a:ext>
            </a:extLst>
          </p:cNvPr>
          <p:cNvSpPr txBox="1">
            <a:spLocks noChangeArrowheads="1"/>
          </p:cNvSpPr>
          <p:nvPr/>
        </p:nvSpPr>
        <p:spPr bwMode="auto">
          <a:xfrm>
            <a:off x="1359776" y="4326804"/>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38" name="Text Box 15">
            <a:extLst>
              <a:ext uri="{FF2B5EF4-FFF2-40B4-BE49-F238E27FC236}">
                <a16:creationId xmlns:a16="http://schemas.microsoft.com/office/drawing/2014/main" id="{9FD06E4D-6A3D-4287-B01A-A68E994C471E}"/>
              </a:ext>
            </a:extLst>
          </p:cNvPr>
          <p:cNvSpPr txBox="1">
            <a:spLocks noChangeArrowheads="1"/>
          </p:cNvSpPr>
          <p:nvPr/>
        </p:nvSpPr>
        <p:spPr bwMode="auto">
          <a:xfrm>
            <a:off x="4273550" y="3495675"/>
            <a:ext cx="1928733" cy="1200329"/>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9" name="Line 16">
            <a:extLst>
              <a:ext uri="{FF2B5EF4-FFF2-40B4-BE49-F238E27FC236}">
                <a16:creationId xmlns:a16="http://schemas.microsoft.com/office/drawing/2014/main" id="{735523EE-146D-4A08-AD88-84BDA8E4EA10}"/>
              </a:ext>
            </a:extLst>
          </p:cNvPr>
          <p:cNvSpPr>
            <a:spLocks noChangeShapeType="1"/>
          </p:cNvSpPr>
          <p:nvPr/>
        </p:nvSpPr>
        <p:spPr bwMode="auto">
          <a:xfrm flipH="1">
            <a:off x="2847975" y="314801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0" name="Line 17">
            <a:extLst>
              <a:ext uri="{FF2B5EF4-FFF2-40B4-BE49-F238E27FC236}">
                <a16:creationId xmlns:a16="http://schemas.microsoft.com/office/drawing/2014/main" id="{EC168410-0638-4BEB-AFDA-983BF7CFD1B9}"/>
              </a:ext>
            </a:extLst>
          </p:cNvPr>
          <p:cNvSpPr>
            <a:spLocks noChangeShapeType="1"/>
          </p:cNvSpPr>
          <p:nvPr/>
        </p:nvSpPr>
        <p:spPr bwMode="auto">
          <a:xfrm>
            <a:off x="2613025" y="237966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1" name="Line 18">
            <a:extLst>
              <a:ext uri="{FF2B5EF4-FFF2-40B4-BE49-F238E27FC236}">
                <a16:creationId xmlns:a16="http://schemas.microsoft.com/office/drawing/2014/main" id="{2C0DA8CA-3BD1-4A00-BDA3-4766811152AF}"/>
              </a:ext>
            </a:extLst>
          </p:cNvPr>
          <p:cNvSpPr>
            <a:spLocks noChangeShapeType="1"/>
          </p:cNvSpPr>
          <p:nvPr/>
        </p:nvSpPr>
        <p:spPr bwMode="auto">
          <a:xfrm>
            <a:off x="2613025" y="355282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2" name="Line 19">
            <a:extLst>
              <a:ext uri="{FF2B5EF4-FFF2-40B4-BE49-F238E27FC236}">
                <a16:creationId xmlns:a16="http://schemas.microsoft.com/office/drawing/2014/main" id="{467BE4AE-34EE-4B63-A537-DAA97ADAA194}"/>
              </a:ext>
            </a:extLst>
          </p:cNvPr>
          <p:cNvSpPr>
            <a:spLocks noChangeShapeType="1"/>
          </p:cNvSpPr>
          <p:nvPr/>
        </p:nvSpPr>
        <p:spPr bwMode="auto">
          <a:xfrm>
            <a:off x="2722563" y="2368551"/>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3" name="Oval 20">
            <a:extLst>
              <a:ext uri="{FF2B5EF4-FFF2-40B4-BE49-F238E27FC236}">
                <a16:creationId xmlns:a16="http://schemas.microsoft.com/office/drawing/2014/main" id="{D2904BEB-41F3-44E7-825D-F0F30DED456C}"/>
              </a:ext>
            </a:extLst>
          </p:cNvPr>
          <p:cNvSpPr>
            <a:spLocks noChangeArrowheads="1"/>
          </p:cNvSpPr>
          <p:nvPr/>
        </p:nvSpPr>
        <p:spPr bwMode="auto">
          <a:xfrm>
            <a:off x="2574926" y="2747964"/>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44" name="Text Box 21">
            <a:extLst>
              <a:ext uri="{FF2B5EF4-FFF2-40B4-BE49-F238E27FC236}">
                <a16:creationId xmlns:a16="http://schemas.microsoft.com/office/drawing/2014/main" id="{F60E54C9-2FC2-40DD-8ECC-7316C6E90BEE}"/>
              </a:ext>
            </a:extLst>
          </p:cNvPr>
          <p:cNvSpPr txBox="1">
            <a:spLocks noChangeArrowheads="1"/>
          </p:cNvSpPr>
          <p:nvPr/>
        </p:nvSpPr>
        <p:spPr bwMode="auto">
          <a:xfrm>
            <a:off x="2424114" y="2565400"/>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nvGrpSpPr>
          <p:cNvPr id="26645" name="Group 22">
            <a:extLst>
              <a:ext uri="{FF2B5EF4-FFF2-40B4-BE49-F238E27FC236}">
                <a16:creationId xmlns:a16="http://schemas.microsoft.com/office/drawing/2014/main" id="{1FD9BE4D-DD11-480D-81C6-5AFCB8BF1EA3}"/>
              </a:ext>
            </a:extLst>
          </p:cNvPr>
          <p:cNvGrpSpPr>
            <a:grpSpLocks/>
          </p:cNvGrpSpPr>
          <p:nvPr/>
        </p:nvGrpSpPr>
        <p:grpSpPr bwMode="auto">
          <a:xfrm>
            <a:off x="3405188" y="2965451"/>
            <a:ext cx="215900" cy="250825"/>
            <a:chOff x="3651" y="709"/>
            <a:chExt cx="136" cy="136"/>
          </a:xfrm>
        </p:grpSpPr>
        <p:sp>
          <p:nvSpPr>
            <p:cNvPr id="26674" name="Line 23">
              <a:extLst>
                <a:ext uri="{FF2B5EF4-FFF2-40B4-BE49-F238E27FC236}">
                  <a16:creationId xmlns:a16="http://schemas.microsoft.com/office/drawing/2014/main" id="{FC94DEAC-7357-4A7D-9992-56AF8B673542}"/>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75" name="Line 24">
              <a:extLst>
                <a:ext uri="{FF2B5EF4-FFF2-40B4-BE49-F238E27FC236}">
                  <a16:creationId xmlns:a16="http://schemas.microsoft.com/office/drawing/2014/main" id="{A9C049AB-A229-44FB-A8C4-DC205460EC44}"/>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6646" name="Rectangle 25">
            <a:extLst>
              <a:ext uri="{FF2B5EF4-FFF2-40B4-BE49-F238E27FC236}">
                <a16:creationId xmlns:a16="http://schemas.microsoft.com/office/drawing/2014/main" id="{7EE6B204-F9A5-40BD-ADDB-31ED84D04965}"/>
              </a:ext>
            </a:extLst>
          </p:cNvPr>
          <p:cNvSpPr>
            <a:spLocks noChangeArrowheads="1"/>
          </p:cNvSpPr>
          <p:nvPr/>
        </p:nvSpPr>
        <p:spPr bwMode="auto">
          <a:xfrm>
            <a:off x="2279313" y="6035332"/>
            <a:ext cx="188352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确认丢失</a:t>
            </a:r>
          </a:p>
        </p:txBody>
      </p:sp>
      <p:sp>
        <p:nvSpPr>
          <p:cNvPr id="26647" name="Line 26">
            <a:extLst>
              <a:ext uri="{FF2B5EF4-FFF2-40B4-BE49-F238E27FC236}">
                <a16:creationId xmlns:a16="http://schemas.microsoft.com/office/drawing/2014/main" id="{850AD1A2-73C8-46E3-9CC8-8C478D727DB0}"/>
              </a:ext>
            </a:extLst>
          </p:cNvPr>
          <p:cNvSpPr>
            <a:spLocks noChangeShapeType="1"/>
          </p:cNvSpPr>
          <p:nvPr/>
        </p:nvSpPr>
        <p:spPr bwMode="auto">
          <a:xfrm>
            <a:off x="2868613" y="239395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8" name="Text Box 27">
            <a:extLst>
              <a:ext uri="{FF2B5EF4-FFF2-40B4-BE49-F238E27FC236}">
                <a16:creationId xmlns:a16="http://schemas.microsoft.com/office/drawing/2014/main" id="{643BD559-8D9D-49B0-A067-8A92C2189AE0}"/>
              </a:ext>
            </a:extLst>
          </p:cNvPr>
          <p:cNvSpPr txBox="1">
            <a:spLocks noChangeArrowheads="1"/>
          </p:cNvSpPr>
          <p:nvPr/>
        </p:nvSpPr>
        <p:spPr bwMode="auto">
          <a:xfrm>
            <a:off x="4200525" y="26590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49" name="Line 28">
            <a:extLst>
              <a:ext uri="{FF2B5EF4-FFF2-40B4-BE49-F238E27FC236}">
                <a16:creationId xmlns:a16="http://schemas.microsoft.com/office/drawing/2014/main" id="{7D2783B1-E2A1-422F-902B-E6E8DE6C5E8F}"/>
              </a:ext>
            </a:extLst>
          </p:cNvPr>
          <p:cNvSpPr>
            <a:spLocks noChangeShapeType="1"/>
          </p:cNvSpPr>
          <p:nvPr/>
        </p:nvSpPr>
        <p:spPr bwMode="auto">
          <a:xfrm>
            <a:off x="802348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0" name="Line 29">
            <a:extLst>
              <a:ext uri="{FF2B5EF4-FFF2-40B4-BE49-F238E27FC236}">
                <a16:creationId xmlns:a16="http://schemas.microsoft.com/office/drawing/2014/main" id="{D3276650-2EBB-4A30-9939-E93F68FDD6D4}"/>
              </a:ext>
            </a:extLst>
          </p:cNvPr>
          <p:cNvSpPr>
            <a:spLocks noChangeShapeType="1"/>
          </p:cNvSpPr>
          <p:nvPr/>
        </p:nvSpPr>
        <p:spPr bwMode="auto">
          <a:xfrm>
            <a:off x="8023487" y="35612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1" name="Line 30">
            <a:extLst>
              <a:ext uri="{FF2B5EF4-FFF2-40B4-BE49-F238E27FC236}">
                <a16:creationId xmlns:a16="http://schemas.microsoft.com/office/drawing/2014/main" id="{BCAF257F-4465-463E-9A8F-E3823AB34BC6}"/>
              </a:ext>
            </a:extLst>
          </p:cNvPr>
          <p:cNvSpPr>
            <a:spLocks noChangeShapeType="1"/>
          </p:cNvSpPr>
          <p:nvPr/>
        </p:nvSpPr>
        <p:spPr bwMode="auto">
          <a:xfrm flipH="1">
            <a:off x="8023487" y="4062879"/>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2" name="Line 31">
            <a:extLst>
              <a:ext uri="{FF2B5EF4-FFF2-40B4-BE49-F238E27FC236}">
                <a16:creationId xmlns:a16="http://schemas.microsoft.com/office/drawing/2014/main" id="{D4B77F2F-BE52-43EC-AF22-52A39CCBAF0A}"/>
              </a:ext>
            </a:extLst>
          </p:cNvPr>
          <p:cNvSpPr>
            <a:spLocks noChangeShapeType="1"/>
          </p:cNvSpPr>
          <p:nvPr/>
        </p:nvSpPr>
        <p:spPr bwMode="auto">
          <a:xfrm>
            <a:off x="8023487" y="45645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3" name="Text Box 32">
            <a:extLst>
              <a:ext uri="{FF2B5EF4-FFF2-40B4-BE49-F238E27FC236}">
                <a16:creationId xmlns:a16="http://schemas.microsoft.com/office/drawing/2014/main" id="{0A31441E-5CDA-4D21-846A-E726748A1141}"/>
              </a:ext>
            </a:extLst>
          </p:cNvPr>
          <p:cNvSpPr txBox="1">
            <a:spLocks noChangeArrowheads="1"/>
          </p:cNvSpPr>
          <p:nvPr/>
        </p:nvSpPr>
        <p:spPr bwMode="auto">
          <a:xfrm>
            <a:off x="7838034" y="1761005"/>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54" name="Text Box 33">
            <a:extLst>
              <a:ext uri="{FF2B5EF4-FFF2-40B4-BE49-F238E27FC236}">
                <a16:creationId xmlns:a16="http://schemas.microsoft.com/office/drawing/2014/main" id="{2AD21B4A-2B27-4DF7-8E7B-1545FC0ECA15}"/>
              </a:ext>
            </a:extLst>
          </p:cNvPr>
          <p:cNvSpPr txBox="1">
            <a:spLocks noChangeArrowheads="1"/>
          </p:cNvSpPr>
          <p:nvPr/>
        </p:nvSpPr>
        <p:spPr bwMode="auto">
          <a:xfrm>
            <a:off x="6486470" y="209785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55" name="Text Box 34">
            <a:extLst>
              <a:ext uri="{FF2B5EF4-FFF2-40B4-BE49-F238E27FC236}">
                <a16:creationId xmlns:a16="http://schemas.microsoft.com/office/drawing/2014/main" id="{E426352C-CA26-4D95-AC96-A04113E67080}"/>
              </a:ext>
            </a:extLst>
          </p:cNvPr>
          <p:cNvSpPr txBox="1">
            <a:spLocks noChangeArrowheads="1"/>
          </p:cNvSpPr>
          <p:nvPr/>
        </p:nvSpPr>
        <p:spPr bwMode="auto">
          <a:xfrm>
            <a:off x="9145456" y="1761005"/>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56" name="Line 35">
            <a:extLst>
              <a:ext uri="{FF2B5EF4-FFF2-40B4-BE49-F238E27FC236}">
                <a16:creationId xmlns:a16="http://schemas.microsoft.com/office/drawing/2014/main" id="{861596DA-25BB-4248-92F1-7112FCA05C43}"/>
              </a:ext>
            </a:extLst>
          </p:cNvPr>
          <p:cNvSpPr>
            <a:spLocks noChangeShapeType="1"/>
          </p:cNvSpPr>
          <p:nvPr/>
        </p:nvSpPr>
        <p:spPr bwMode="auto">
          <a:xfrm>
            <a:off x="932523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7" name="Text Box 36">
            <a:extLst>
              <a:ext uri="{FF2B5EF4-FFF2-40B4-BE49-F238E27FC236}">
                <a16:creationId xmlns:a16="http://schemas.microsoft.com/office/drawing/2014/main" id="{2756D22C-F581-4609-A9D7-E0E9483E64C6}"/>
              </a:ext>
            </a:extLst>
          </p:cNvPr>
          <p:cNvSpPr txBox="1">
            <a:spLocks noChangeArrowheads="1"/>
          </p:cNvSpPr>
          <p:nvPr/>
        </p:nvSpPr>
        <p:spPr bwMode="auto">
          <a:xfrm>
            <a:off x="6563482" y="323023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58" name="Text Box 37">
            <a:extLst>
              <a:ext uri="{FF2B5EF4-FFF2-40B4-BE49-F238E27FC236}">
                <a16:creationId xmlns:a16="http://schemas.microsoft.com/office/drawing/2014/main" id="{B8902B8B-EA27-4D22-B966-4F2BEC02B656}"/>
              </a:ext>
            </a:extLst>
          </p:cNvPr>
          <p:cNvSpPr txBox="1">
            <a:spLocks noChangeArrowheads="1"/>
          </p:cNvSpPr>
          <p:nvPr/>
        </p:nvSpPr>
        <p:spPr bwMode="auto">
          <a:xfrm>
            <a:off x="6627281" y="428631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59" name="Text Box 38">
            <a:extLst>
              <a:ext uri="{FF2B5EF4-FFF2-40B4-BE49-F238E27FC236}">
                <a16:creationId xmlns:a16="http://schemas.microsoft.com/office/drawing/2014/main" id="{7A57A8E6-1A0E-4BBB-A0ED-2364313C7AE1}"/>
              </a:ext>
            </a:extLst>
          </p:cNvPr>
          <p:cNvSpPr txBox="1">
            <a:spLocks noChangeArrowheads="1"/>
          </p:cNvSpPr>
          <p:nvPr/>
        </p:nvSpPr>
        <p:spPr bwMode="auto">
          <a:xfrm>
            <a:off x="9391913" y="3504079"/>
            <a:ext cx="1584325" cy="1938992"/>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0" name="Line 39">
            <a:extLst>
              <a:ext uri="{FF2B5EF4-FFF2-40B4-BE49-F238E27FC236}">
                <a16:creationId xmlns:a16="http://schemas.microsoft.com/office/drawing/2014/main" id="{FAADB800-EBB3-4CE4-A499-B5512659266E}"/>
              </a:ext>
            </a:extLst>
          </p:cNvPr>
          <p:cNvSpPr>
            <a:spLocks noChangeShapeType="1"/>
          </p:cNvSpPr>
          <p:nvPr/>
        </p:nvSpPr>
        <p:spPr bwMode="auto">
          <a:xfrm>
            <a:off x="7763137" y="2388067"/>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1" name="Line 40">
            <a:extLst>
              <a:ext uri="{FF2B5EF4-FFF2-40B4-BE49-F238E27FC236}">
                <a16:creationId xmlns:a16="http://schemas.microsoft.com/office/drawing/2014/main" id="{136DFC48-751F-494C-B963-BF743D333306}"/>
              </a:ext>
            </a:extLst>
          </p:cNvPr>
          <p:cNvSpPr>
            <a:spLocks noChangeShapeType="1"/>
          </p:cNvSpPr>
          <p:nvPr/>
        </p:nvSpPr>
        <p:spPr bwMode="auto">
          <a:xfrm>
            <a:off x="7763137" y="3561229"/>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2" name="Line 41">
            <a:extLst>
              <a:ext uri="{FF2B5EF4-FFF2-40B4-BE49-F238E27FC236}">
                <a16:creationId xmlns:a16="http://schemas.microsoft.com/office/drawing/2014/main" id="{E9153B2B-4B4A-4BFA-8FFC-6AECB3CACD64}"/>
              </a:ext>
            </a:extLst>
          </p:cNvPr>
          <p:cNvSpPr>
            <a:spLocks noChangeShapeType="1"/>
          </p:cNvSpPr>
          <p:nvPr/>
        </p:nvSpPr>
        <p:spPr bwMode="auto">
          <a:xfrm>
            <a:off x="7874262" y="2376955"/>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3" name="Oval 43">
            <a:extLst>
              <a:ext uri="{FF2B5EF4-FFF2-40B4-BE49-F238E27FC236}">
                <a16:creationId xmlns:a16="http://schemas.microsoft.com/office/drawing/2014/main" id="{779C4C64-AEE8-4060-BE7F-5BAD72DD03B5}"/>
              </a:ext>
            </a:extLst>
          </p:cNvPr>
          <p:cNvSpPr>
            <a:spLocks noChangeArrowheads="1"/>
          </p:cNvSpPr>
          <p:nvPr/>
        </p:nvSpPr>
        <p:spPr bwMode="auto">
          <a:xfrm>
            <a:off x="7725038" y="2756368"/>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64" name="Text Box 44">
            <a:extLst>
              <a:ext uri="{FF2B5EF4-FFF2-40B4-BE49-F238E27FC236}">
                <a16:creationId xmlns:a16="http://schemas.microsoft.com/office/drawing/2014/main" id="{98DDA3BB-3F13-40AB-BDD7-E6EA629C8E84}"/>
              </a:ext>
            </a:extLst>
          </p:cNvPr>
          <p:cNvSpPr txBox="1">
            <a:spLocks noChangeArrowheads="1"/>
          </p:cNvSpPr>
          <p:nvPr/>
        </p:nvSpPr>
        <p:spPr bwMode="auto">
          <a:xfrm>
            <a:off x="7575812" y="2638892"/>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6665" name="Rectangle 45">
            <a:extLst>
              <a:ext uri="{FF2B5EF4-FFF2-40B4-BE49-F238E27FC236}">
                <a16:creationId xmlns:a16="http://schemas.microsoft.com/office/drawing/2014/main" id="{EA18C01B-AAA7-435F-831B-25052BD6112D}"/>
              </a:ext>
            </a:extLst>
          </p:cNvPr>
          <p:cNvSpPr>
            <a:spLocks noChangeArrowheads="1"/>
          </p:cNvSpPr>
          <p:nvPr/>
        </p:nvSpPr>
        <p:spPr bwMode="auto">
          <a:xfrm>
            <a:off x="7377038" y="6043736"/>
            <a:ext cx="191077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确认迟到</a:t>
            </a:r>
          </a:p>
        </p:txBody>
      </p:sp>
      <p:sp>
        <p:nvSpPr>
          <p:cNvPr id="26666" name="Line 46">
            <a:extLst>
              <a:ext uri="{FF2B5EF4-FFF2-40B4-BE49-F238E27FC236}">
                <a16:creationId xmlns:a16="http://schemas.microsoft.com/office/drawing/2014/main" id="{C8DAA3A5-A3F4-4B71-813C-71BA5533C76D}"/>
              </a:ext>
            </a:extLst>
          </p:cNvPr>
          <p:cNvSpPr>
            <a:spLocks noChangeShapeType="1"/>
          </p:cNvSpPr>
          <p:nvPr/>
        </p:nvSpPr>
        <p:spPr bwMode="auto">
          <a:xfrm>
            <a:off x="8018725" y="2402354"/>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7" name="Text Box 47">
            <a:extLst>
              <a:ext uri="{FF2B5EF4-FFF2-40B4-BE49-F238E27FC236}">
                <a16:creationId xmlns:a16="http://schemas.microsoft.com/office/drawing/2014/main" id="{AEA22DEF-8065-47D5-AE12-1C9862B29427}"/>
              </a:ext>
            </a:extLst>
          </p:cNvPr>
          <p:cNvSpPr txBox="1">
            <a:spLocks noChangeArrowheads="1"/>
          </p:cNvSpPr>
          <p:nvPr/>
        </p:nvSpPr>
        <p:spPr bwMode="auto">
          <a:xfrm>
            <a:off x="9350637" y="2667467"/>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8" name="Freeform 48">
            <a:extLst>
              <a:ext uri="{FF2B5EF4-FFF2-40B4-BE49-F238E27FC236}">
                <a16:creationId xmlns:a16="http://schemas.microsoft.com/office/drawing/2014/main" id="{356764DE-D70B-4A7E-B577-2E233AC21DB9}"/>
              </a:ext>
            </a:extLst>
          </p:cNvPr>
          <p:cNvSpPr>
            <a:spLocks/>
          </p:cNvSpPr>
          <p:nvPr/>
        </p:nvSpPr>
        <p:spPr bwMode="auto">
          <a:xfrm>
            <a:off x="8042537" y="2889718"/>
            <a:ext cx="1271588" cy="2262187"/>
          </a:xfrm>
          <a:custGeom>
            <a:avLst/>
            <a:gdLst>
              <a:gd name="T0" fmla="*/ 2147483646 w 798"/>
              <a:gd name="T1" fmla="*/ 0 h 1134"/>
              <a:gd name="T2" fmla="*/ 2147483646 w 798"/>
              <a:gd name="T3" fmla="*/ 2147483646 h 1134"/>
              <a:gd name="T4" fmla="*/ 2147483646 w 798"/>
              <a:gd name="T5" fmla="*/ 2147483646 h 1134"/>
              <a:gd name="T6" fmla="*/ 2147483646 w 798"/>
              <a:gd name="T7" fmla="*/ 2147483646 h 1134"/>
              <a:gd name="T8" fmla="*/ 2147483646 w 798"/>
              <a:gd name="T9" fmla="*/ 2147483646 h 1134"/>
              <a:gd name="T10" fmla="*/ 2147483646 w 798"/>
              <a:gd name="T11" fmla="*/ 2147483646 h 1134"/>
              <a:gd name="T12" fmla="*/ 0 w 798"/>
              <a:gd name="T13" fmla="*/ 2147483646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9" name="Text Box 49">
            <a:extLst>
              <a:ext uri="{FF2B5EF4-FFF2-40B4-BE49-F238E27FC236}">
                <a16:creationId xmlns:a16="http://schemas.microsoft.com/office/drawing/2014/main" id="{E409B275-D508-4F75-9433-963D4BC7737C}"/>
              </a:ext>
            </a:extLst>
          </p:cNvPr>
          <p:cNvSpPr txBox="1">
            <a:spLocks noChangeArrowheads="1"/>
          </p:cNvSpPr>
          <p:nvPr/>
        </p:nvSpPr>
        <p:spPr bwMode="auto">
          <a:xfrm>
            <a:off x="5912217" y="4760910"/>
            <a:ext cx="2031326" cy="1200329"/>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收下迟到</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的确认</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但什么也不做</a:t>
            </a:r>
            <a:endParaRPr lang="zh-CN" altLang="en-US" sz="2400" baseline="-25000" dirty="0">
              <a:solidFill>
                <a:schemeClr val="folHlink"/>
              </a:solidFill>
              <a:latin typeface="微软雅黑" panose="020B0503020204020204" pitchFamily="34" charset="-122"/>
              <a:ea typeface="微软雅黑" panose="020B0503020204020204" pitchFamily="34" charset="-122"/>
            </a:endParaRPr>
          </a:p>
        </p:txBody>
      </p:sp>
      <p:sp>
        <p:nvSpPr>
          <p:cNvPr id="26670" name="Rectangle 50">
            <a:extLst>
              <a:ext uri="{FF2B5EF4-FFF2-40B4-BE49-F238E27FC236}">
                <a16:creationId xmlns:a16="http://schemas.microsoft.com/office/drawing/2014/main" id="{CCB52C9F-4F03-4A52-A00B-45BC1B91C649}"/>
              </a:ext>
            </a:extLst>
          </p:cNvPr>
          <p:cNvSpPr>
            <a:spLocks noChangeArrowheads="1"/>
          </p:cNvSpPr>
          <p:nvPr/>
        </p:nvSpPr>
        <p:spPr bwMode="auto">
          <a:xfrm>
            <a:off x="2849563"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1" name="Rectangle 51">
            <a:extLst>
              <a:ext uri="{FF2B5EF4-FFF2-40B4-BE49-F238E27FC236}">
                <a16:creationId xmlns:a16="http://schemas.microsoft.com/office/drawing/2014/main" id="{4982484D-0000-43C5-AB8E-99E1A15743BC}"/>
              </a:ext>
            </a:extLst>
          </p:cNvPr>
          <p:cNvSpPr>
            <a:spLocks noChangeArrowheads="1"/>
          </p:cNvSpPr>
          <p:nvPr/>
        </p:nvSpPr>
        <p:spPr bwMode="auto">
          <a:xfrm>
            <a:off x="4149725"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2" name="Rectangle 52">
            <a:extLst>
              <a:ext uri="{FF2B5EF4-FFF2-40B4-BE49-F238E27FC236}">
                <a16:creationId xmlns:a16="http://schemas.microsoft.com/office/drawing/2014/main" id="{C2C96B98-BC7F-4066-BE5C-ADF2F357D7FD}"/>
              </a:ext>
            </a:extLst>
          </p:cNvPr>
          <p:cNvSpPr>
            <a:spLocks noChangeArrowheads="1"/>
          </p:cNvSpPr>
          <p:nvPr/>
        </p:nvSpPr>
        <p:spPr bwMode="auto">
          <a:xfrm>
            <a:off x="798856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3" name="Rectangle 53">
            <a:extLst>
              <a:ext uri="{FF2B5EF4-FFF2-40B4-BE49-F238E27FC236}">
                <a16:creationId xmlns:a16="http://schemas.microsoft.com/office/drawing/2014/main" id="{0851E463-1320-435B-A424-B0327F82CBE0}"/>
              </a:ext>
            </a:extLst>
          </p:cNvPr>
          <p:cNvSpPr>
            <a:spLocks noChangeArrowheads="1"/>
          </p:cNvSpPr>
          <p:nvPr/>
        </p:nvSpPr>
        <p:spPr bwMode="auto">
          <a:xfrm>
            <a:off x="929031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8978977C-1612-473C-9EF6-ECA9336B1040}"/>
              </a:ext>
            </a:extLst>
          </p:cNvPr>
          <p:cNvSpPr>
            <a:spLocks noGrp="1"/>
          </p:cNvSpPr>
          <p:nvPr>
            <p:ph type="title"/>
          </p:nvPr>
        </p:nvSpPr>
        <p:spPr/>
        <p:txBody>
          <a:bodyPr/>
          <a:lstStyle/>
          <a:p>
            <a:r>
              <a:rPr lang="zh-CN" altLang="en-US"/>
              <a:t>细数五层模型</a:t>
            </a:r>
            <a:r>
              <a:rPr lang="en-US" altLang="zh-CN"/>
              <a:t>——</a:t>
            </a:r>
            <a:r>
              <a:rPr lang="zh-CN" altLang="en-US"/>
              <a:t>应用层</a:t>
            </a:r>
          </a:p>
        </p:txBody>
      </p:sp>
      <p:sp>
        <p:nvSpPr>
          <p:cNvPr id="27651" name="内容占位符 2">
            <a:extLst>
              <a:ext uri="{FF2B5EF4-FFF2-40B4-BE49-F238E27FC236}">
                <a16:creationId xmlns:a16="http://schemas.microsoft.com/office/drawing/2014/main" id="{B13001AB-B095-47B6-B4D1-43E25988EE89}"/>
              </a:ext>
            </a:extLst>
          </p:cNvPr>
          <p:cNvSpPr>
            <a:spLocks noGrp="1"/>
          </p:cNvSpPr>
          <p:nvPr>
            <p:ph idx="1"/>
          </p:nvPr>
        </p:nvSpPr>
        <p:spPr/>
        <p:txBody>
          <a:bodyPr/>
          <a:lstStyle/>
          <a:p>
            <a:r>
              <a:rPr lang="zh-CN" altLang="en-US" dirty="0"/>
              <a:t>应用层协议都是为了解决某一类实际应用问题</a:t>
            </a:r>
          </a:p>
          <a:p>
            <a:r>
              <a:rPr lang="zh-CN" altLang="en-US" dirty="0"/>
              <a:t>网络当中解决某一类实际问题就是通过位于不同主机中应用层的多个进程之间的通信来完成</a:t>
            </a:r>
          </a:p>
          <a:p>
            <a:endParaRPr lang="zh-CN" alt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3472AAC3-C6B7-4324-B907-C9B3FC36B5C8}"/>
              </a:ext>
            </a:extLst>
          </p:cNvPr>
          <p:cNvSpPr>
            <a:spLocks noGrp="1"/>
          </p:cNvSpPr>
          <p:nvPr>
            <p:ph type="title"/>
          </p:nvPr>
        </p:nvSpPr>
        <p:spPr/>
        <p:txBody>
          <a:bodyPr/>
          <a:lstStyle/>
          <a:p>
            <a:r>
              <a:rPr lang="zh-CN" altLang="en-US"/>
              <a:t>域名解析</a:t>
            </a:r>
          </a:p>
        </p:txBody>
      </p:sp>
      <p:sp>
        <p:nvSpPr>
          <p:cNvPr id="28675" name="内容占位符 2">
            <a:extLst>
              <a:ext uri="{FF2B5EF4-FFF2-40B4-BE49-F238E27FC236}">
                <a16:creationId xmlns:a16="http://schemas.microsoft.com/office/drawing/2014/main" id="{C4B07A98-235A-45FD-B06C-FC22A1A7C9DA}"/>
              </a:ext>
            </a:extLst>
          </p:cNvPr>
          <p:cNvSpPr>
            <a:spLocks noGrp="1"/>
          </p:cNvSpPr>
          <p:nvPr>
            <p:ph idx="1"/>
          </p:nvPr>
        </p:nvSpPr>
        <p:spPr/>
        <p:txBody>
          <a:bodyPr/>
          <a:lstStyle/>
          <a:p>
            <a:r>
              <a:rPr lang="en-US" altLang="zh-CN" dirty="0">
                <a:hlinkClick r:id="rId2"/>
              </a:rPr>
              <a:t>www.baidu.com</a:t>
            </a:r>
            <a:endParaRPr lang="en-US" altLang="zh-CN" dirty="0"/>
          </a:p>
          <a:p>
            <a:endParaRPr lang="zh-CN" altLang="en-US" dirty="0"/>
          </a:p>
        </p:txBody>
      </p:sp>
      <p:sp>
        <p:nvSpPr>
          <p:cNvPr id="25604" name="Rectangle 122">
            <a:extLst>
              <a:ext uri="{FF2B5EF4-FFF2-40B4-BE49-F238E27FC236}">
                <a16:creationId xmlns:a16="http://schemas.microsoft.com/office/drawing/2014/main" id="{2E24F287-C408-4B44-8253-B8171C790828}"/>
              </a:ext>
            </a:extLst>
          </p:cNvPr>
          <p:cNvSpPr>
            <a:spLocks noChangeArrowheads="1"/>
          </p:cNvSpPr>
          <p:nvPr/>
        </p:nvSpPr>
        <p:spPr bwMode="auto">
          <a:xfrm>
            <a:off x="6438901" y="2195513"/>
            <a:ext cx="511175" cy="4381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a:solidFill>
                  <a:schemeClr val="folHlink"/>
                </a:solidFill>
              </a:rPr>
              <a:t>根</a:t>
            </a:r>
          </a:p>
        </p:txBody>
      </p:sp>
      <p:grpSp>
        <p:nvGrpSpPr>
          <p:cNvPr id="5" name="Group 216">
            <a:extLst>
              <a:ext uri="{FF2B5EF4-FFF2-40B4-BE49-F238E27FC236}">
                <a16:creationId xmlns:a16="http://schemas.microsoft.com/office/drawing/2014/main" id="{7FB2B640-8601-44BF-A13C-034F92247C97}"/>
              </a:ext>
            </a:extLst>
          </p:cNvPr>
          <p:cNvGrpSpPr>
            <a:grpSpLocks/>
          </p:cNvGrpSpPr>
          <p:nvPr/>
        </p:nvGrpSpPr>
        <p:grpSpPr bwMode="auto">
          <a:xfrm>
            <a:off x="1703388" y="5384803"/>
            <a:ext cx="8591551" cy="1068388"/>
            <a:chOff x="113" y="2440"/>
            <a:chExt cx="5412" cy="673"/>
          </a:xfrm>
        </p:grpSpPr>
        <p:sp>
          <p:nvSpPr>
            <p:cNvPr id="28780" name="Rectangle 211">
              <a:extLst>
                <a:ext uri="{FF2B5EF4-FFF2-40B4-BE49-F238E27FC236}">
                  <a16:creationId xmlns:a16="http://schemas.microsoft.com/office/drawing/2014/main" id="{5C2F1215-043B-4EDD-B0AD-689BD88E6520}"/>
                </a:ext>
              </a:extLst>
            </p:cNvPr>
            <p:cNvSpPr>
              <a:spLocks noChangeArrowheads="1"/>
            </p:cNvSpPr>
            <p:nvPr/>
          </p:nvSpPr>
          <p:spPr bwMode="auto">
            <a:xfrm>
              <a:off x="1020" y="2822"/>
              <a:ext cx="4505" cy="231"/>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81" name="Rectangle 130">
              <a:extLst>
                <a:ext uri="{FF2B5EF4-FFF2-40B4-BE49-F238E27FC236}">
                  <a16:creationId xmlns:a16="http://schemas.microsoft.com/office/drawing/2014/main" id="{DF9E0D99-54AA-4254-9E62-B14307CD88FA}"/>
                </a:ext>
              </a:extLst>
            </p:cNvPr>
            <p:cNvSpPr>
              <a:spLocks noChangeArrowheads="1"/>
            </p:cNvSpPr>
            <p:nvPr/>
          </p:nvSpPr>
          <p:spPr bwMode="auto">
            <a:xfrm>
              <a:off x="113" y="2819"/>
              <a:ext cx="761" cy="250"/>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四级域名</a:t>
              </a:r>
            </a:p>
          </p:txBody>
        </p:sp>
        <p:sp>
          <p:nvSpPr>
            <p:cNvPr id="28782" name="Text Box 131">
              <a:extLst>
                <a:ext uri="{FF2B5EF4-FFF2-40B4-BE49-F238E27FC236}">
                  <a16:creationId xmlns:a16="http://schemas.microsoft.com/office/drawing/2014/main" id="{0839B42D-C0DB-4672-AA0D-1C4685C31B7D}"/>
                </a:ext>
              </a:extLst>
            </p:cNvPr>
            <p:cNvSpPr txBox="1">
              <a:spLocks noChangeArrowheads="1"/>
            </p:cNvSpPr>
            <p:nvPr/>
          </p:nvSpPr>
          <p:spPr bwMode="auto">
            <a:xfrm>
              <a:off x="3556" y="2817"/>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83" name="Text Box 132">
              <a:extLst>
                <a:ext uri="{FF2B5EF4-FFF2-40B4-BE49-F238E27FC236}">
                  <a16:creationId xmlns:a16="http://schemas.microsoft.com/office/drawing/2014/main" id="{12B22195-3163-4B51-AA40-C2CB2868B57F}"/>
                </a:ext>
              </a:extLst>
            </p:cNvPr>
            <p:cNvSpPr txBox="1">
              <a:spLocks noChangeArrowheads="1"/>
            </p:cNvSpPr>
            <p:nvPr/>
          </p:nvSpPr>
          <p:spPr bwMode="auto">
            <a:xfrm>
              <a:off x="4060" y="2633"/>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84" name="Text Box 151">
              <a:extLst>
                <a:ext uri="{FF2B5EF4-FFF2-40B4-BE49-F238E27FC236}">
                  <a16:creationId xmlns:a16="http://schemas.microsoft.com/office/drawing/2014/main" id="{D59475B7-A0B2-4AF7-B25B-2A7449259D82}"/>
                </a:ext>
              </a:extLst>
            </p:cNvPr>
            <p:cNvSpPr txBox="1">
              <a:spLocks noChangeArrowheads="1"/>
            </p:cNvSpPr>
            <p:nvPr/>
          </p:nvSpPr>
          <p:spPr bwMode="auto">
            <a:xfrm>
              <a:off x="4614" y="2817"/>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86" name="Line 156">
              <a:extLst>
                <a:ext uri="{FF2B5EF4-FFF2-40B4-BE49-F238E27FC236}">
                  <a16:creationId xmlns:a16="http://schemas.microsoft.com/office/drawing/2014/main" id="{7DAFFCEA-57CB-42BF-A82B-3C953184379D}"/>
                </a:ext>
              </a:extLst>
            </p:cNvPr>
            <p:cNvSpPr>
              <a:spLocks noChangeShapeType="1"/>
            </p:cNvSpPr>
            <p:nvPr/>
          </p:nvSpPr>
          <p:spPr bwMode="auto">
            <a:xfrm flipH="1">
              <a:off x="3819" y="2440"/>
              <a:ext cx="560"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3" name="Group 214">
            <a:extLst>
              <a:ext uri="{FF2B5EF4-FFF2-40B4-BE49-F238E27FC236}">
                <a16:creationId xmlns:a16="http://schemas.microsoft.com/office/drawing/2014/main" id="{FCE9114F-1C66-42EE-819F-0C7665E47A1B}"/>
              </a:ext>
            </a:extLst>
          </p:cNvPr>
          <p:cNvGrpSpPr>
            <a:grpSpLocks/>
          </p:cNvGrpSpPr>
          <p:nvPr/>
        </p:nvGrpSpPr>
        <p:grpSpPr bwMode="auto">
          <a:xfrm>
            <a:off x="1703389" y="3441700"/>
            <a:ext cx="8629650" cy="1066800"/>
            <a:chOff x="113" y="1216"/>
            <a:chExt cx="5436" cy="672"/>
          </a:xfrm>
        </p:grpSpPr>
        <p:sp>
          <p:nvSpPr>
            <p:cNvPr id="28734" name="Rectangle 210">
              <a:extLst>
                <a:ext uri="{FF2B5EF4-FFF2-40B4-BE49-F238E27FC236}">
                  <a16:creationId xmlns:a16="http://schemas.microsoft.com/office/drawing/2014/main" id="{60858903-41E4-4346-94B4-AB93889D5ACD}"/>
                </a:ext>
              </a:extLst>
            </p:cNvPr>
            <p:cNvSpPr>
              <a:spLocks noChangeArrowheads="1"/>
            </p:cNvSpPr>
            <p:nvPr/>
          </p:nvSpPr>
          <p:spPr bwMode="auto">
            <a:xfrm>
              <a:off x="1020" y="1616"/>
              <a:ext cx="4505" cy="231"/>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35" name="Text Box 105">
              <a:extLst>
                <a:ext uri="{FF2B5EF4-FFF2-40B4-BE49-F238E27FC236}">
                  <a16:creationId xmlns:a16="http://schemas.microsoft.com/office/drawing/2014/main" id="{B857A650-2446-4951-A1AE-62885F91DBE0}"/>
                </a:ext>
              </a:extLst>
            </p:cNvPr>
            <p:cNvSpPr txBox="1">
              <a:spLocks noChangeArrowheads="1"/>
            </p:cNvSpPr>
            <p:nvPr/>
          </p:nvSpPr>
          <p:spPr bwMode="auto">
            <a:xfrm>
              <a:off x="1777"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36" name="Text Box 115">
              <a:extLst>
                <a:ext uri="{FF2B5EF4-FFF2-40B4-BE49-F238E27FC236}">
                  <a16:creationId xmlns:a16="http://schemas.microsoft.com/office/drawing/2014/main" id="{CF26596C-3FDE-417A-B9DD-F6BDD1A1CCB3}"/>
                </a:ext>
              </a:extLst>
            </p:cNvPr>
            <p:cNvSpPr txBox="1">
              <a:spLocks noChangeArrowheads="1"/>
            </p:cNvSpPr>
            <p:nvPr/>
          </p:nvSpPr>
          <p:spPr bwMode="auto">
            <a:xfrm>
              <a:off x="3956" y="1593"/>
              <a:ext cx="2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bj</a:t>
              </a:r>
            </a:p>
          </p:txBody>
        </p:sp>
        <p:sp>
          <p:nvSpPr>
            <p:cNvPr id="28737" name="Text Box 116">
              <a:extLst>
                <a:ext uri="{FF2B5EF4-FFF2-40B4-BE49-F238E27FC236}">
                  <a16:creationId xmlns:a16="http://schemas.microsoft.com/office/drawing/2014/main" id="{B8544BC7-349B-4AF1-9EFC-61C6E2481FA6}"/>
                </a:ext>
              </a:extLst>
            </p:cNvPr>
            <p:cNvSpPr txBox="1">
              <a:spLocks noChangeArrowheads="1"/>
            </p:cNvSpPr>
            <p:nvPr/>
          </p:nvSpPr>
          <p:spPr bwMode="auto">
            <a:xfrm>
              <a:off x="4554" y="1592"/>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edu</a:t>
              </a:r>
            </a:p>
          </p:txBody>
        </p:sp>
        <p:sp>
          <p:nvSpPr>
            <p:cNvPr id="28738" name="Text Box 117">
              <a:extLst>
                <a:ext uri="{FF2B5EF4-FFF2-40B4-BE49-F238E27FC236}">
                  <a16:creationId xmlns:a16="http://schemas.microsoft.com/office/drawing/2014/main" id="{1FF24D16-482B-4472-8ECA-3E6E3EBDD67D}"/>
                </a:ext>
              </a:extLst>
            </p:cNvPr>
            <p:cNvSpPr txBox="1">
              <a:spLocks noChangeArrowheads="1"/>
            </p:cNvSpPr>
            <p:nvPr/>
          </p:nvSpPr>
          <p:spPr bwMode="auto">
            <a:xfrm>
              <a:off x="5097" y="1592"/>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739" name="Text Box 118">
              <a:extLst>
                <a:ext uri="{FF2B5EF4-FFF2-40B4-BE49-F238E27FC236}">
                  <a16:creationId xmlns:a16="http://schemas.microsoft.com/office/drawing/2014/main" id="{7392BA36-22D1-4621-B10B-E8864660BCC5}"/>
                </a:ext>
              </a:extLst>
            </p:cNvPr>
            <p:cNvSpPr txBox="1">
              <a:spLocks noChangeArrowheads="1"/>
            </p:cNvSpPr>
            <p:nvPr/>
          </p:nvSpPr>
          <p:spPr bwMode="auto">
            <a:xfrm>
              <a:off x="4172"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40" name="Text Box 123">
              <a:extLst>
                <a:ext uri="{FF2B5EF4-FFF2-40B4-BE49-F238E27FC236}">
                  <a16:creationId xmlns:a16="http://schemas.microsoft.com/office/drawing/2014/main" id="{1FBC1792-054F-4854-BF26-74065332183D}"/>
                </a:ext>
              </a:extLst>
            </p:cNvPr>
            <p:cNvSpPr txBox="1">
              <a:spLocks noChangeArrowheads="1"/>
            </p:cNvSpPr>
            <p:nvPr/>
          </p:nvSpPr>
          <p:spPr bwMode="auto">
            <a:xfrm>
              <a:off x="1437" y="1592"/>
              <a:ext cx="4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cctv</a:t>
              </a:r>
            </a:p>
          </p:txBody>
        </p:sp>
        <p:sp>
          <p:nvSpPr>
            <p:cNvPr id="28741" name="Text Box 124">
              <a:extLst>
                <a:ext uri="{FF2B5EF4-FFF2-40B4-BE49-F238E27FC236}">
                  <a16:creationId xmlns:a16="http://schemas.microsoft.com/office/drawing/2014/main" id="{BE15FDFE-2F4D-4E16-9A57-9519E7009AC1}"/>
                </a:ext>
              </a:extLst>
            </p:cNvPr>
            <p:cNvSpPr txBox="1">
              <a:spLocks noChangeArrowheads="1"/>
            </p:cNvSpPr>
            <p:nvPr/>
          </p:nvSpPr>
          <p:spPr bwMode="auto">
            <a:xfrm>
              <a:off x="2185" y="1591"/>
              <a:ext cx="4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ibm</a:t>
              </a:r>
            </a:p>
          </p:txBody>
        </p:sp>
        <p:sp>
          <p:nvSpPr>
            <p:cNvPr id="28742" name="Text Box 125">
              <a:extLst>
                <a:ext uri="{FF2B5EF4-FFF2-40B4-BE49-F238E27FC236}">
                  <a16:creationId xmlns:a16="http://schemas.microsoft.com/office/drawing/2014/main" id="{B41B74D7-3295-4813-BEB6-289940536A09}"/>
                </a:ext>
              </a:extLst>
            </p:cNvPr>
            <p:cNvSpPr txBox="1">
              <a:spLocks noChangeArrowheads="1"/>
            </p:cNvSpPr>
            <p:nvPr/>
          </p:nvSpPr>
          <p:spPr bwMode="auto">
            <a:xfrm>
              <a:off x="2595" y="1592"/>
              <a:ext cx="3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hp</a:t>
              </a:r>
            </a:p>
          </p:txBody>
        </p:sp>
        <p:sp>
          <p:nvSpPr>
            <p:cNvPr id="28743" name="Rectangle 127">
              <a:extLst>
                <a:ext uri="{FF2B5EF4-FFF2-40B4-BE49-F238E27FC236}">
                  <a16:creationId xmlns:a16="http://schemas.microsoft.com/office/drawing/2014/main" id="{D76B7440-F370-4E17-B8F7-BE53CADE2704}"/>
                </a:ext>
              </a:extLst>
            </p:cNvPr>
            <p:cNvSpPr>
              <a:spLocks noChangeArrowheads="1"/>
            </p:cNvSpPr>
            <p:nvPr/>
          </p:nvSpPr>
          <p:spPr bwMode="auto">
            <a:xfrm>
              <a:off x="113" y="1608"/>
              <a:ext cx="761" cy="250"/>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二级域名</a:t>
              </a:r>
            </a:p>
          </p:txBody>
        </p:sp>
        <p:sp>
          <p:nvSpPr>
            <p:cNvPr id="28744" name="Line 142">
              <a:extLst>
                <a:ext uri="{FF2B5EF4-FFF2-40B4-BE49-F238E27FC236}">
                  <a16:creationId xmlns:a16="http://schemas.microsoft.com/office/drawing/2014/main" id="{D215C1BF-035D-4FD1-B7AC-793FC2C3D9ED}"/>
                </a:ext>
              </a:extLst>
            </p:cNvPr>
            <p:cNvSpPr>
              <a:spLocks noChangeShapeType="1"/>
            </p:cNvSpPr>
            <p:nvPr/>
          </p:nvSpPr>
          <p:spPr bwMode="auto">
            <a:xfrm>
              <a:off x="2173" y="1258"/>
              <a:ext cx="213" cy="3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5" name="Line 143">
              <a:extLst>
                <a:ext uri="{FF2B5EF4-FFF2-40B4-BE49-F238E27FC236}">
                  <a16:creationId xmlns:a16="http://schemas.microsoft.com/office/drawing/2014/main" id="{B49F1380-7240-43F2-AC4A-C3344BDD495C}"/>
                </a:ext>
              </a:extLst>
            </p:cNvPr>
            <p:cNvSpPr>
              <a:spLocks noChangeShapeType="1"/>
            </p:cNvSpPr>
            <p:nvPr/>
          </p:nvSpPr>
          <p:spPr bwMode="auto">
            <a:xfrm>
              <a:off x="2173" y="1269"/>
              <a:ext cx="546" cy="3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6" name="Line 144">
              <a:extLst>
                <a:ext uri="{FF2B5EF4-FFF2-40B4-BE49-F238E27FC236}">
                  <a16:creationId xmlns:a16="http://schemas.microsoft.com/office/drawing/2014/main" id="{EE3C0E28-9B2F-42DF-91E2-F417B0F80402}"/>
                </a:ext>
              </a:extLst>
            </p:cNvPr>
            <p:cNvSpPr>
              <a:spLocks noChangeShapeType="1"/>
            </p:cNvSpPr>
            <p:nvPr/>
          </p:nvSpPr>
          <p:spPr bwMode="auto">
            <a:xfrm flipV="1">
              <a:off x="1672" y="1279"/>
              <a:ext cx="501" cy="34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7" name="Line 145">
              <a:extLst>
                <a:ext uri="{FF2B5EF4-FFF2-40B4-BE49-F238E27FC236}">
                  <a16:creationId xmlns:a16="http://schemas.microsoft.com/office/drawing/2014/main" id="{BDE4F89B-2520-4367-BED7-B6CC93237632}"/>
                </a:ext>
              </a:extLst>
            </p:cNvPr>
            <p:cNvSpPr>
              <a:spLocks noChangeShapeType="1"/>
            </p:cNvSpPr>
            <p:nvPr/>
          </p:nvSpPr>
          <p:spPr bwMode="auto">
            <a:xfrm>
              <a:off x="4662" y="1216"/>
              <a:ext cx="111" cy="43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8" name="Line 146">
              <a:extLst>
                <a:ext uri="{FF2B5EF4-FFF2-40B4-BE49-F238E27FC236}">
                  <a16:creationId xmlns:a16="http://schemas.microsoft.com/office/drawing/2014/main" id="{4E9273F0-9DAC-4F03-B23A-9228FF3F661E}"/>
                </a:ext>
              </a:extLst>
            </p:cNvPr>
            <p:cNvSpPr>
              <a:spLocks noChangeShapeType="1"/>
            </p:cNvSpPr>
            <p:nvPr/>
          </p:nvSpPr>
          <p:spPr bwMode="auto">
            <a:xfrm>
              <a:off x="4665" y="1224"/>
              <a:ext cx="626" cy="40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9" name="Line 147">
              <a:extLst>
                <a:ext uri="{FF2B5EF4-FFF2-40B4-BE49-F238E27FC236}">
                  <a16:creationId xmlns:a16="http://schemas.microsoft.com/office/drawing/2014/main" id="{0F7DA22E-84EE-47B9-A165-2B8513793C89}"/>
                </a:ext>
              </a:extLst>
            </p:cNvPr>
            <p:cNvSpPr>
              <a:spLocks noChangeShapeType="1"/>
            </p:cNvSpPr>
            <p:nvPr/>
          </p:nvSpPr>
          <p:spPr bwMode="auto">
            <a:xfrm flipH="1">
              <a:off x="4090" y="1224"/>
              <a:ext cx="572" cy="39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50" name="Group 157">
              <a:extLst>
                <a:ext uri="{FF2B5EF4-FFF2-40B4-BE49-F238E27FC236}">
                  <a16:creationId xmlns:a16="http://schemas.microsoft.com/office/drawing/2014/main" id="{9FB83278-B689-4F30-9E09-B8452EE2356C}"/>
                </a:ext>
              </a:extLst>
            </p:cNvPr>
            <p:cNvGrpSpPr>
              <a:grpSpLocks/>
            </p:cNvGrpSpPr>
            <p:nvPr/>
          </p:nvGrpSpPr>
          <p:grpSpPr bwMode="auto">
            <a:xfrm>
              <a:off x="1168" y="1244"/>
              <a:ext cx="268" cy="101"/>
              <a:chOff x="2875" y="1143"/>
              <a:chExt cx="330" cy="132"/>
            </a:xfrm>
          </p:grpSpPr>
          <p:sp>
            <p:nvSpPr>
              <p:cNvPr id="28776" name="Line 158">
                <a:extLst>
                  <a:ext uri="{FF2B5EF4-FFF2-40B4-BE49-F238E27FC236}">
                    <a16:creationId xmlns:a16="http://schemas.microsoft.com/office/drawing/2014/main" id="{FB2E6E3B-BE79-48E0-B1B1-B315A7F774A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7" name="Line 159">
                <a:extLst>
                  <a:ext uri="{FF2B5EF4-FFF2-40B4-BE49-F238E27FC236}">
                    <a16:creationId xmlns:a16="http://schemas.microsoft.com/office/drawing/2014/main" id="{F2F3C682-A219-4121-94CE-400C94013D99}"/>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8" name="Line 160">
                <a:extLst>
                  <a:ext uri="{FF2B5EF4-FFF2-40B4-BE49-F238E27FC236}">
                    <a16:creationId xmlns:a16="http://schemas.microsoft.com/office/drawing/2014/main" id="{BBC9DBFB-D37A-452E-82C7-2674537020E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9" name="Line 161">
                <a:extLst>
                  <a:ext uri="{FF2B5EF4-FFF2-40B4-BE49-F238E27FC236}">
                    <a16:creationId xmlns:a16="http://schemas.microsoft.com/office/drawing/2014/main" id="{19DFC455-C661-4F4F-AF45-5BA896A31F0C}"/>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1" name="Group 162">
              <a:extLst>
                <a:ext uri="{FF2B5EF4-FFF2-40B4-BE49-F238E27FC236}">
                  <a16:creationId xmlns:a16="http://schemas.microsoft.com/office/drawing/2014/main" id="{FC50F056-7734-4871-9178-80AC2FFD7F19}"/>
                </a:ext>
              </a:extLst>
            </p:cNvPr>
            <p:cNvGrpSpPr>
              <a:grpSpLocks/>
            </p:cNvGrpSpPr>
            <p:nvPr/>
          </p:nvGrpSpPr>
          <p:grpSpPr bwMode="auto">
            <a:xfrm>
              <a:off x="2507" y="1244"/>
              <a:ext cx="268" cy="101"/>
              <a:chOff x="2875" y="1143"/>
              <a:chExt cx="330" cy="132"/>
            </a:xfrm>
          </p:grpSpPr>
          <p:sp>
            <p:nvSpPr>
              <p:cNvPr id="28772" name="Line 163">
                <a:extLst>
                  <a:ext uri="{FF2B5EF4-FFF2-40B4-BE49-F238E27FC236}">
                    <a16:creationId xmlns:a16="http://schemas.microsoft.com/office/drawing/2014/main" id="{616CC335-5466-41CE-8A0B-2FE2CD79E4D8}"/>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3" name="Line 164">
                <a:extLst>
                  <a:ext uri="{FF2B5EF4-FFF2-40B4-BE49-F238E27FC236}">
                    <a16:creationId xmlns:a16="http://schemas.microsoft.com/office/drawing/2014/main" id="{31E7C06B-0451-41C8-B30C-A9F3D706643B}"/>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4" name="Line 165">
                <a:extLst>
                  <a:ext uri="{FF2B5EF4-FFF2-40B4-BE49-F238E27FC236}">
                    <a16:creationId xmlns:a16="http://schemas.microsoft.com/office/drawing/2014/main" id="{F0F3C7E8-44F7-40E7-B8CE-F7902769CC8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5" name="Line 166">
                <a:extLst>
                  <a:ext uri="{FF2B5EF4-FFF2-40B4-BE49-F238E27FC236}">
                    <a16:creationId xmlns:a16="http://schemas.microsoft.com/office/drawing/2014/main" id="{10C121F2-E969-4B61-A207-094FA45993A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2" name="Group 167">
              <a:extLst>
                <a:ext uri="{FF2B5EF4-FFF2-40B4-BE49-F238E27FC236}">
                  <a16:creationId xmlns:a16="http://schemas.microsoft.com/office/drawing/2014/main" id="{A99C1374-05EF-4395-9FEB-04960F196BDE}"/>
                </a:ext>
              </a:extLst>
            </p:cNvPr>
            <p:cNvGrpSpPr>
              <a:grpSpLocks/>
            </p:cNvGrpSpPr>
            <p:nvPr/>
          </p:nvGrpSpPr>
          <p:grpSpPr bwMode="auto">
            <a:xfrm>
              <a:off x="2936" y="1244"/>
              <a:ext cx="268" cy="101"/>
              <a:chOff x="2875" y="1143"/>
              <a:chExt cx="330" cy="132"/>
            </a:xfrm>
          </p:grpSpPr>
          <p:sp>
            <p:nvSpPr>
              <p:cNvPr id="28768" name="Line 168">
                <a:extLst>
                  <a:ext uri="{FF2B5EF4-FFF2-40B4-BE49-F238E27FC236}">
                    <a16:creationId xmlns:a16="http://schemas.microsoft.com/office/drawing/2014/main" id="{ABE05409-F42D-49A0-89D5-99212BDC5B3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9" name="Line 169">
                <a:extLst>
                  <a:ext uri="{FF2B5EF4-FFF2-40B4-BE49-F238E27FC236}">
                    <a16:creationId xmlns:a16="http://schemas.microsoft.com/office/drawing/2014/main" id="{B6691639-90B5-4510-A377-A72541EE5881}"/>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0" name="Line 170">
                <a:extLst>
                  <a:ext uri="{FF2B5EF4-FFF2-40B4-BE49-F238E27FC236}">
                    <a16:creationId xmlns:a16="http://schemas.microsoft.com/office/drawing/2014/main" id="{B1D03C92-6F49-400B-BC2F-885AF54086F0}"/>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1" name="Line 171">
                <a:extLst>
                  <a:ext uri="{FF2B5EF4-FFF2-40B4-BE49-F238E27FC236}">
                    <a16:creationId xmlns:a16="http://schemas.microsoft.com/office/drawing/2014/main" id="{CBE62296-F3CF-4530-B01E-E7BA7F06EF6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3" name="Group 172">
              <a:extLst>
                <a:ext uri="{FF2B5EF4-FFF2-40B4-BE49-F238E27FC236}">
                  <a16:creationId xmlns:a16="http://schemas.microsoft.com/office/drawing/2014/main" id="{46770960-EE0D-4691-A86F-ACA8000879A6}"/>
                </a:ext>
              </a:extLst>
            </p:cNvPr>
            <p:cNvGrpSpPr>
              <a:grpSpLocks/>
            </p:cNvGrpSpPr>
            <p:nvPr/>
          </p:nvGrpSpPr>
          <p:grpSpPr bwMode="auto">
            <a:xfrm>
              <a:off x="3363" y="1244"/>
              <a:ext cx="268" cy="101"/>
              <a:chOff x="2875" y="1143"/>
              <a:chExt cx="330" cy="132"/>
            </a:xfrm>
          </p:grpSpPr>
          <p:sp>
            <p:nvSpPr>
              <p:cNvPr id="28764" name="Line 173">
                <a:extLst>
                  <a:ext uri="{FF2B5EF4-FFF2-40B4-BE49-F238E27FC236}">
                    <a16:creationId xmlns:a16="http://schemas.microsoft.com/office/drawing/2014/main" id="{009ADD5A-934C-4CC4-A093-52A49254AF7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5" name="Line 174">
                <a:extLst>
                  <a:ext uri="{FF2B5EF4-FFF2-40B4-BE49-F238E27FC236}">
                    <a16:creationId xmlns:a16="http://schemas.microsoft.com/office/drawing/2014/main" id="{C91644F4-A29A-404B-85B0-8738365C8A5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6" name="Line 175">
                <a:extLst>
                  <a:ext uri="{FF2B5EF4-FFF2-40B4-BE49-F238E27FC236}">
                    <a16:creationId xmlns:a16="http://schemas.microsoft.com/office/drawing/2014/main" id="{D2A421C9-AFA4-48C3-855A-F97491DAC8F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7" name="Line 176">
                <a:extLst>
                  <a:ext uri="{FF2B5EF4-FFF2-40B4-BE49-F238E27FC236}">
                    <a16:creationId xmlns:a16="http://schemas.microsoft.com/office/drawing/2014/main" id="{F2D1CA51-5A08-41E0-9951-33B2BB40A76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4" name="Group 177">
              <a:extLst>
                <a:ext uri="{FF2B5EF4-FFF2-40B4-BE49-F238E27FC236}">
                  <a16:creationId xmlns:a16="http://schemas.microsoft.com/office/drawing/2014/main" id="{6585236F-5807-4820-96FC-44B5C1B03733}"/>
                </a:ext>
              </a:extLst>
            </p:cNvPr>
            <p:cNvGrpSpPr>
              <a:grpSpLocks/>
            </p:cNvGrpSpPr>
            <p:nvPr/>
          </p:nvGrpSpPr>
          <p:grpSpPr bwMode="auto">
            <a:xfrm>
              <a:off x="3792" y="1244"/>
              <a:ext cx="268" cy="101"/>
              <a:chOff x="2875" y="1143"/>
              <a:chExt cx="330" cy="132"/>
            </a:xfrm>
          </p:grpSpPr>
          <p:sp>
            <p:nvSpPr>
              <p:cNvPr id="28760" name="Line 178">
                <a:extLst>
                  <a:ext uri="{FF2B5EF4-FFF2-40B4-BE49-F238E27FC236}">
                    <a16:creationId xmlns:a16="http://schemas.microsoft.com/office/drawing/2014/main" id="{19D56C7E-1BCA-4C14-A548-1A019305CE5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1" name="Line 179">
                <a:extLst>
                  <a:ext uri="{FF2B5EF4-FFF2-40B4-BE49-F238E27FC236}">
                    <a16:creationId xmlns:a16="http://schemas.microsoft.com/office/drawing/2014/main" id="{4BE0EAF6-9276-47E8-8D1B-554D7E6D1DF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2" name="Line 180">
                <a:extLst>
                  <a:ext uri="{FF2B5EF4-FFF2-40B4-BE49-F238E27FC236}">
                    <a16:creationId xmlns:a16="http://schemas.microsoft.com/office/drawing/2014/main" id="{D30F31F2-980A-4667-A6B7-A88361E720B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3" name="Line 181">
                <a:extLst>
                  <a:ext uri="{FF2B5EF4-FFF2-40B4-BE49-F238E27FC236}">
                    <a16:creationId xmlns:a16="http://schemas.microsoft.com/office/drawing/2014/main" id="{64B92ED6-096A-4577-B111-A72562ECABD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5" name="Group 182">
              <a:extLst>
                <a:ext uri="{FF2B5EF4-FFF2-40B4-BE49-F238E27FC236}">
                  <a16:creationId xmlns:a16="http://schemas.microsoft.com/office/drawing/2014/main" id="{6FB397FD-4790-4B7A-8248-61EEEAA1B7D4}"/>
                </a:ext>
              </a:extLst>
            </p:cNvPr>
            <p:cNvGrpSpPr>
              <a:grpSpLocks/>
            </p:cNvGrpSpPr>
            <p:nvPr/>
          </p:nvGrpSpPr>
          <p:grpSpPr bwMode="auto">
            <a:xfrm>
              <a:off x="4935" y="1244"/>
              <a:ext cx="268" cy="101"/>
              <a:chOff x="2875" y="1143"/>
              <a:chExt cx="330" cy="132"/>
            </a:xfrm>
          </p:grpSpPr>
          <p:sp>
            <p:nvSpPr>
              <p:cNvPr id="28756" name="Line 183">
                <a:extLst>
                  <a:ext uri="{FF2B5EF4-FFF2-40B4-BE49-F238E27FC236}">
                    <a16:creationId xmlns:a16="http://schemas.microsoft.com/office/drawing/2014/main" id="{EBF9A729-0E13-4345-AD21-54AB7F459D47}"/>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7" name="Line 184">
                <a:extLst>
                  <a:ext uri="{FF2B5EF4-FFF2-40B4-BE49-F238E27FC236}">
                    <a16:creationId xmlns:a16="http://schemas.microsoft.com/office/drawing/2014/main" id="{C2BF2D30-2113-4AA8-BDD9-55F9A3BE818E}"/>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8" name="Line 185">
                <a:extLst>
                  <a:ext uri="{FF2B5EF4-FFF2-40B4-BE49-F238E27FC236}">
                    <a16:creationId xmlns:a16="http://schemas.microsoft.com/office/drawing/2014/main" id="{CD2255C8-1FBA-472B-91F5-A30F6897691B}"/>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9" name="Line 186">
                <a:extLst>
                  <a:ext uri="{FF2B5EF4-FFF2-40B4-BE49-F238E27FC236}">
                    <a16:creationId xmlns:a16="http://schemas.microsoft.com/office/drawing/2014/main" id="{F4BCF7D8-5083-4D9E-9A0C-24BA6C139F8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60" name="Group 215">
            <a:extLst>
              <a:ext uri="{FF2B5EF4-FFF2-40B4-BE49-F238E27FC236}">
                <a16:creationId xmlns:a16="http://schemas.microsoft.com/office/drawing/2014/main" id="{71C9709C-C34F-4392-9A97-A73F1648C7D4}"/>
              </a:ext>
            </a:extLst>
          </p:cNvPr>
          <p:cNvGrpSpPr>
            <a:grpSpLocks/>
          </p:cNvGrpSpPr>
          <p:nvPr/>
        </p:nvGrpSpPr>
        <p:grpSpPr bwMode="auto">
          <a:xfrm>
            <a:off x="1703388" y="4325939"/>
            <a:ext cx="8642350" cy="1119187"/>
            <a:chOff x="113" y="1773"/>
            <a:chExt cx="5444" cy="705"/>
          </a:xfrm>
        </p:grpSpPr>
        <p:sp>
          <p:nvSpPr>
            <p:cNvPr id="28702" name="Rectangle 212">
              <a:extLst>
                <a:ext uri="{FF2B5EF4-FFF2-40B4-BE49-F238E27FC236}">
                  <a16:creationId xmlns:a16="http://schemas.microsoft.com/office/drawing/2014/main" id="{0A66973A-D881-44D1-814E-57C2C93B238A}"/>
                </a:ext>
              </a:extLst>
            </p:cNvPr>
            <p:cNvSpPr>
              <a:spLocks noChangeArrowheads="1"/>
            </p:cNvSpPr>
            <p:nvPr/>
          </p:nvSpPr>
          <p:spPr bwMode="auto">
            <a:xfrm>
              <a:off x="1020" y="2205"/>
              <a:ext cx="4505" cy="231"/>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03" name="Text Box 119">
              <a:extLst>
                <a:ext uri="{FF2B5EF4-FFF2-40B4-BE49-F238E27FC236}">
                  <a16:creationId xmlns:a16="http://schemas.microsoft.com/office/drawing/2014/main" id="{3BE9A61E-5105-4B21-A8A6-908FCF0C5457}"/>
                </a:ext>
              </a:extLst>
            </p:cNvPr>
            <p:cNvSpPr txBox="1">
              <a:spLocks noChangeArrowheads="1"/>
            </p:cNvSpPr>
            <p:nvPr/>
          </p:nvSpPr>
          <p:spPr bwMode="auto">
            <a:xfrm>
              <a:off x="5150" y="2205"/>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pku</a:t>
              </a:r>
            </a:p>
          </p:txBody>
        </p:sp>
        <p:sp>
          <p:nvSpPr>
            <p:cNvPr id="28704" name="Text Box 120">
              <a:extLst>
                <a:ext uri="{FF2B5EF4-FFF2-40B4-BE49-F238E27FC236}">
                  <a16:creationId xmlns:a16="http://schemas.microsoft.com/office/drawing/2014/main" id="{DC05A33A-24C4-4D40-99F9-2F393F7B93E5}"/>
                </a:ext>
              </a:extLst>
            </p:cNvPr>
            <p:cNvSpPr txBox="1">
              <a:spLocks noChangeArrowheads="1"/>
            </p:cNvSpPr>
            <p:nvPr/>
          </p:nvSpPr>
          <p:spPr bwMode="auto">
            <a:xfrm>
              <a:off x="3924" y="2205"/>
              <a:ext cx="7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tsinghua</a:t>
              </a:r>
            </a:p>
          </p:txBody>
        </p:sp>
        <p:sp>
          <p:nvSpPr>
            <p:cNvPr id="28705" name="Text Box 121">
              <a:extLst>
                <a:ext uri="{FF2B5EF4-FFF2-40B4-BE49-F238E27FC236}">
                  <a16:creationId xmlns:a16="http://schemas.microsoft.com/office/drawing/2014/main" id="{C6F4C81F-B706-4C03-8D57-098579B77B35}"/>
                </a:ext>
              </a:extLst>
            </p:cNvPr>
            <p:cNvSpPr txBox="1">
              <a:spLocks noChangeArrowheads="1"/>
            </p:cNvSpPr>
            <p:nvPr/>
          </p:nvSpPr>
          <p:spPr bwMode="auto">
            <a:xfrm>
              <a:off x="4649"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6" name="Rectangle 128">
              <a:extLst>
                <a:ext uri="{FF2B5EF4-FFF2-40B4-BE49-F238E27FC236}">
                  <a16:creationId xmlns:a16="http://schemas.microsoft.com/office/drawing/2014/main" id="{303615A7-0DFB-4A3B-ACC7-B3ECC2942EF1}"/>
                </a:ext>
              </a:extLst>
            </p:cNvPr>
            <p:cNvSpPr>
              <a:spLocks noChangeArrowheads="1"/>
            </p:cNvSpPr>
            <p:nvPr/>
          </p:nvSpPr>
          <p:spPr bwMode="auto">
            <a:xfrm>
              <a:off x="113" y="2182"/>
              <a:ext cx="761" cy="250"/>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三级域名</a:t>
              </a:r>
            </a:p>
          </p:txBody>
        </p:sp>
        <p:sp>
          <p:nvSpPr>
            <p:cNvPr id="28707" name="Text Box 129">
              <a:extLst>
                <a:ext uri="{FF2B5EF4-FFF2-40B4-BE49-F238E27FC236}">
                  <a16:creationId xmlns:a16="http://schemas.microsoft.com/office/drawing/2014/main" id="{7982E666-E402-45DD-9FEE-54C99D0DA2A1}"/>
                </a:ext>
              </a:extLst>
            </p:cNvPr>
            <p:cNvSpPr txBox="1">
              <a:spLocks noChangeArrowheads="1"/>
            </p:cNvSpPr>
            <p:nvPr/>
          </p:nvSpPr>
          <p:spPr bwMode="auto">
            <a:xfrm>
              <a:off x="1064" y="2205"/>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08" name="Line 148">
              <a:extLst>
                <a:ext uri="{FF2B5EF4-FFF2-40B4-BE49-F238E27FC236}">
                  <a16:creationId xmlns:a16="http://schemas.microsoft.com/office/drawing/2014/main" id="{1AA00FBE-55B0-4635-8DE3-3C3C284F23EC}"/>
                </a:ext>
              </a:extLst>
            </p:cNvPr>
            <p:cNvSpPr>
              <a:spLocks noChangeShapeType="1"/>
            </p:cNvSpPr>
            <p:nvPr/>
          </p:nvSpPr>
          <p:spPr bwMode="auto">
            <a:xfrm flipH="1">
              <a:off x="4386" y="1773"/>
              <a:ext cx="387" cy="42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9" name="Line 149">
              <a:extLst>
                <a:ext uri="{FF2B5EF4-FFF2-40B4-BE49-F238E27FC236}">
                  <a16:creationId xmlns:a16="http://schemas.microsoft.com/office/drawing/2014/main" id="{D5F48293-5033-4281-9390-1930BD72F1C0}"/>
                </a:ext>
              </a:extLst>
            </p:cNvPr>
            <p:cNvSpPr>
              <a:spLocks noChangeShapeType="1"/>
            </p:cNvSpPr>
            <p:nvPr/>
          </p:nvSpPr>
          <p:spPr bwMode="auto">
            <a:xfrm>
              <a:off x="4792" y="1784"/>
              <a:ext cx="548" cy="43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0" name="Text Box 150">
              <a:extLst>
                <a:ext uri="{FF2B5EF4-FFF2-40B4-BE49-F238E27FC236}">
                  <a16:creationId xmlns:a16="http://schemas.microsoft.com/office/drawing/2014/main" id="{F6A3F28E-CE8A-48F9-9BA5-02C3E431D485}"/>
                </a:ext>
              </a:extLst>
            </p:cNvPr>
            <p:cNvSpPr txBox="1">
              <a:spLocks noChangeArrowheads="1"/>
            </p:cNvSpPr>
            <p:nvPr/>
          </p:nvSpPr>
          <p:spPr bwMode="auto">
            <a:xfrm>
              <a:off x="1826" y="2205"/>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11" name="Text Box 152">
              <a:extLst>
                <a:ext uri="{FF2B5EF4-FFF2-40B4-BE49-F238E27FC236}">
                  <a16:creationId xmlns:a16="http://schemas.microsoft.com/office/drawing/2014/main" id="{FFBC64F7-78F0-45C0-82DA-4DC8E2942FE9}"/>
                </a:ext>
              </a:extLst>
            </p:cNvPr>
            <p:cNvSpPr txBox="1">
              <a:spLocks noChangeArrowheads="1"/>
            </p:cNvSpPr>
            <p:nvPr/>
          </p:nvSpPr>
          <p:spPr bwMode="auto">
            <a:xfrm>
              <a:off x="1414"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12" name="Line 153">
              <a:extLst>
                <a:ext uri="{FF2B5EF4-FFF2-40B4-BE49-F238E27FC236}">
                  <a16:creationId xmlns:a16="http://schemas.microsoft.com/office/drawing/2014/main" id="{5EBB86A8-DA69-4D31-947C-9FAC95F3BDEC}"/>
                </a:ext>
              </a:extLst>
            </p:cNvPr>
            <p:cNvSpPr>
              <a:spLocks noChangeShapeType="1"/>
            </p:cNvSpPr>
            <p:nvPr/>
          </p:nvSpPr>
          <p:spPr bwMode="auto">
            <a:xfrm flipV="1">
              <a:off x="1274" y="1794"/>
              <a:ext cx="383"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3" name="Line 154">
              <a:extLst>
                <a:ext uri="{FF2B5EF4-FFF2-40B4-BE49-F238E27FC236}">
                  <a16:creationId xmlns:a16="http://schemas.microsoft.com/office/drawing/2014/main" id="{A142F4FF-D548-42F7-BC4A-8D490B086632}"/>
                </a:ext>
              </a:extLst>
            </p:cNvPr>
            <p:cNvSpPr>
              <a:spLocks noChangeShapeType="1"/>
            </p:cNvSpPr>
            <p:nvPr/>
          </p:nvSpPr>
          <p:spPr bwMode="auto">
            <a:xfrm>
              <a:off x="1657" y="1794"/>
              <a:ext cx="361" cy="4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14" name="Group 187">
              <a:extLst>
                <a:ext uri="{FF2B5EF4-FFF2-40B4-BE49-F238E27FC236}">
                  <a16:creationId xmlns:a16="http://schemas.microsoft.com/office/drawing/2014/main" id="{5EA28F95-7BB6-4303-827A-67138B30B4DA}"/>
                </a:ext>
              </a:extLst>
            </p:cNvPr>
            <p:cNvGrpSpPr>
              <a:grpSpLocks/>
            </p:cNvGrpSpPr>
            <p:nvPr/>
          </p:nvGrpSpPr>
          <p:grpSpPr bwMode="auto">
            <a:xfrm>
              <a:off x="2613" y="1797"/>
              <a:ext cx="269" cy="101"/>
              <a:chOff x="2875" y="1143"/>
              <a:chExt cx="330" cy="132"/>
            </a:xfrm>
          </p:grpSpPr>
          <p:sp>
            <p:nvSpPr>
              <p:cNvPr id="28730" name="Line 188">
                <a:extLst>
                  <a:ext uri="{FF2B5EF4-FFF2-40B4-BE49-F238E27FC236}">
                    <a16:creationId xmlns:a16="http://schemas.microsoft.com/office/drawing/2014/main" id="{99E9C7E6-2231-4CB2-9573-56C01FF37132}"/>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1" name="Line 189">
                <a:extLst>
                  <a:ext uri="{FF2B5EF4-FFF2-40B4-BE49-F238E27FC236}">
                    <a16:creationId xmlns:a16="http://schemas.microsoft.com/office/drawing/2014/main" id="{0D7540FC-D27F-464B-9979-3A5F16E79266}"/>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2" name="Line 190">
                <a:extLst>
                  <a:ext uri="{FF2B5EF4-FFF2-40B4-BE49-F238E27FC236}">
                    <a16:creationId xmlns:a16="http://schemas.microsoft.com/office/drawing/2014/main" id="{ED494B23-4FED-4BC4-A252-F484B26A77E8}"/>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3" name="Line 191">
                <a:extLst>
                  <a:ext uri="{FF2B5EF4-FFF2-40B4-BE49-F238E27FC236}">
                    <a16:creationId xmlns:a16="http://schemas.microsoft.com/office/drawing/2014/main" id="{40E6E498-B4AF-47F2-AB30-B769D347993D}"/>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5" name="Group 192">
              <a:extLst>
                <a:ext uri="{FF2B5EF4-FFF2-40B4-BE49-F238E27FC236}">
                  <a16:creationId xmlns:a16="http://schemas.microsoft.com/office/drawing/2014/main" id="{C19DD47D-384B-4299-A747-7BA80FE2F054}"/>
                </a:ext>
              </a:extLst>
            </p:cNvPr>
            <p:cNvGrpSpPr>
              <a:grpSpLocks/>
            </p:cNvGrpSpPr>
            <p:nvPr/>
          </p:nvGrpSpPr>
          <p:grpSpPr bwMode="auto">
            <a:xfrm>
              <a:off x="5131" y="1797"/>
              <a:ext cx="268" cy="101"/>
              <a:chOff x="2875" y="1143"/>
              <a:chExt cx="330" cy="132"/>
            </a:xfrm>
          </p:grpSpPr>
          <p:sp>
            <p:nvSpPr>
              <p:cNvPr id="28726" name="Line 193">
                <a:extLst>
                  <a:ext uri="{FF2B5EF4-FFF2-40B4-BE49-F238E27FC236}">
                    <a16:creationId xmlns:a16="http://schemas.microsoft.com/office/drawing/2014/main" id="{D54485AE-5B9F-411D-83D4-FF6B72EF0F3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7" name="Line 194">
                <a:extLst>
                  <a:ext uri="{FF2B5EF4-FFF2-40B4-BE49-F238E27FC236}">
                    <a16:creationId xmlns:a16="http://schemas.microsoft.com/office/drawing/2014/main" id="{295D38DE-5340-41C8-B1C0-C3FB6513F173}"/>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8" name="Line 195">
                <a:extLst>
                  <a:ext uri="{FF2B5EF4-FFF2-40B4-BE49-F238E27FC236}">
                    <a16:creationId xmlns:a16="http://schemas.microsoft.com/office/drawing/2014/main" id="{D4BFA24C-4447-400F-8D93-2F0A8DAB60E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9" name="Line 196">
                <a:extLst>
                  <a:ext uri="{FF2B5EF4-FFF2-40B4-BE49-F238E27FC236}">
                    <a16:creationId xmlns:a16="http://schemas.microsoft.com/office/drawing/2014/main" id="{C412300B-4CF3-42A6-9E66-6CC297F007A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6" name="Group 197">
              <a:extLst>
                <a:ext uri="{FF2B5EF4-FFF2-40B4-BE49-F238E27FC236}">
                  <a16:creationId xmlns:a16="http://schemas.microsoft.com/office/drawing/2014/main" id="{E316FECF-E4F2-42BF-A0B2-32B979EC40F9}"/>
                </a:ext>
              </a:extLst>
            </p:cNvPr>
            <p:cNvGrpSpPr>
              <a:grpSpLocks/>
            </p:cNvGrpSpPr>
            <p:nvPr/>
          </p:nvGrpSpPr>
          <p:grpSpPr bwMode="auto">
            <a:xfrm>
              <a:off x="2239" y="1797"/>
              <a:ext cx="268" cy="101"/>
              <a:chOff x="2875" y="1143"/>
              <a:chExt cx="330" cy="132"/>
            </a:xfrm>
          </p:grpSpPr>
          <p:sp>
            <p:nvSpPr>
              <p:cNvPr id="28722" name="Line 198">
                <a:extLst>
                  <a:ext uri="{FF2B5EF4-FFF2-40B4-BE49-F238E27FC236}">
                    <a16:creationId xmlns:a16="http://schemas.microsoft.com/office/drawing/2014/main" id="{F4892FD0-FEDE-446B-8596-BA237A1730C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3" name="Line 199">
                <a:extLst>
                  <a:ext uri="{FF2B5EF4-FFF2-40B4-BE49-F238E27FC236}">
                    <a16:creationId xmlns:a16="http://schemas.microsoft.com/office/drawing/2014/main" id="{410232C8-F966-4702-BBA8-3DDB23A5F310}"/>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4" name="Line 200">
                <a:extLst>
                  <a:ext uri="{FF2B5EF4-FFF2-40B4-BE49-F238E27FC236}">
                    <a16:creationId xmlns:a16="http://schemas.microsoft.com/office/drawing/2014/main" id="{C85A4853-D61C-473A-A0BB-CD999266CED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5" name="Line 201">
                <a:extLst>
                  <a:ext uri="{FF2B5EF4-FFF2-40B4-BE49-F238E27FC236}">
                    <a16:creationId xmlns:a16="http://schemas.microsoft.com/office/drawing/2014/main" id="{E95F38D5-30BE-43AC-B587-48C8408B7E9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7" name="Group 202">
              <a:extLst>
                <a:ext uri="{FF2B5EF4-FFF2-40B4-BE49-F238E27FC236}">
                  <a16:creationId xmlns:a16="http://schemas.microsoft.com/office/drawing/2014/main" id="{257EC9D2-67BA-4E62-8A5C-D5CFB7A65585}"/>
                </a:ext>
              </a:extLst>
            </p:cNvPr>
            <p:cNvGrpSpPr>
              <a:grpSpLocks/>
            </p:cNvGrpSpPr>
            <p:nvPr/>
          </p:nvGrpSpPr>
          <p:grpSpPr bwMode="auto">
            <a:xfrm>
              <a:off x="3953" y="1797"/>
              <a:ext cx="268" cy="101"/>
              <a:chOff x="2875" y="1143"/>
              <a:chExt cx="330" cy="132"/>
            </a:xfrm>
          </p:grpSpPr>
          <p:sp>
            <p:nvSpPr>
              <p:cNvPr id="28718" name="Line 203">
                <a:extLst>
                  <a:ext uri="{FF2B5EF4-FFF2-40B4-BE49-F238E27FC236}">
                    <a16:creationId xmlns:a16="http://schemas.microsoft.com/office/drawing/2014/main" id="{F45A5292-8C51-4A0F-8B88-FD19BD96E92F}"/>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9" name="Line 204">
                <a:extLst>
                  <a:ext uri="{FF2B5EF4-FFF2-40B4-BE49-F238E27FC236}">
                    <a16:creationId xmlns:a16="http://schemas.microsoft.com/office/drawing/2014/main" id="{CC11C935-6DE8-4435-AAF0-820811B7E7E5}"/>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0" name="Line 205">
                <a:extLst>
                  <a:ext uri="{FF2B5EF4-FFF2-40B4-BE49-F238E27FC236}">
                    <a16:creationId xmlns:a16="http://schemas.microsoft.com/office/drawing/2014/main" id="{64F41EA2-C130-451C-9948-1753B29B47F6}"/>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1" name="Line 206">
                <a:extLst>
                  <a:ext uri="{FF2B5EF4-FFF2-40B4-BE49-F238E27FC236}">
                    <a16:creationId xmlns:a16="http://schemas.microsoft.com/office/drawing/2014/main" id="{C480A796-06DD-42C6-B7A0-91F8F02FF8C4}"/>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93" name="Group 213">
            <a:extLst>
              <a:ext uri="{FF2B5EF4-FFF2-40B4-BE49-F238E27FC236}">
                <a16:creationId xmlns:a16="http://schemas.microsoft.com/office/drawing/2014/main" id="{D806785C-1731-400F-8FB4-0CCE5645D57E}"/>
              </a:ext>
            </a:extLst>
          </p:cNvPr>
          <p:cNvGrpSpPr>
            <a:grpSpLocks/>
          </p:cNvGrpSpPr>
          <p:nvPr/>
        </p:nvGrpSpPr>
        <p:grpSpPr bwMode="auto">
          <a:xfrm>
            <a:off x="1703389" y="2633664"/>
            <a:ext cx="8747126" cy="947737"/>
            <a:chOff x="113" y="707"/>
            <a:chExt cx="5510" cy="597"/>
          </a:xfrm>
        </p:grpSpPr>
        <p:sp>
          <p:nvSpPr>
            <p:cNvPr id="28681" name="Rectangle 209">
              <a:extLst>
                <a:ext uri="{FF2B5EF4-FFF2-40B4-BE49-F238E27FC236}">
                  <a16:creationId xmlns:a16="http://schemas.microsoft.com/office/drawing/2014/main" id="{995EEE76-69CD-49B1-97F4-6224D8B1DD2B}"/>
                </a:ext>
              </a:extLst>
            </p:cNvPr>
            <p:cNvSpPr>
              <a:spLocks noChangeArrowheads="1"/>
            </p:cNvSpPr>
            <p:nvPr/>
          </p:nvSpPr>
          <p:spPr bwMode="auto">
            <a:xfrm>
              <a:off x="1020" y="1026"/>
              <a:ext cx="4505" cy="231"/>
            </a:xfrm>
            <a:prstGeom prst="rect">
              <a:avLst/>
            </a:prstGeom>
            <a:solidFill>
              <a:srgbClr val="CCE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682" name="Text Box 106">
              <a:extLst>
                <a:ext uri="{FF2B5EF4-FFF2-40B4-BE49-F238E27FC236}">
                  <a16:creationId xmlns:a16="http://schemas.microsoft.com/office/drawing/2014/main" id="{A92A3D2A-7C0C-4D9C-BE4A-004D1B1AE71F}"/>
                </a:ext>
              </a:extLst>
            </p:cNvPr>
            <p:cNvSpPr txBox="1">
              <a:spLocks noChangeArrowheads="1"/>
            </p:cNvSpPr>
            <p:nvPr/>
          </p:nvSpPr>
          <p:spPr bwMode="auto">
            <a:xfrm>
              <a:off x="1975" y="1026"/>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683" name="Text Box 107">
              <a:extLst>
                <a:ext uri="{FF2B5EF4-FFF2-40B4-BE49-F238E27FC236}">
                  <a16:creationId xmlns:a16="http://schemas.microsoft.com/office/drawing/2014/main" id="{285A1A8D-761D-44D0-AE1B-9D62333E3FA1}"/>
                </a:ext>
              </a:extLst>
            </p:cNvPr>
            <p:cNvSpPr txBox="1">
              <a:spLocks noChangeArrowheads="1"/>
            </p:cNvSpPr>
            <p:nvPr/>
          </p:nvSpPr>
          <p:spPr bwMode="auto">
            <a:xfrm>
              <a:off x="2472" y="1026"/>
              <a:ext cx="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net</a:t>
              </a:r>
            </a:p>
          </p:txBody>
        </p:sp>
        <p:sp>
          <p:nvSpPr>
            <p:cNvPr id="28684" name="Text Box 108">
              <a:extLst>
                <a:ext uri="{FF2B5EF4-FFF2-40B4-BE49-F238E27FC236}">
                  <a16:creationId xmlns:a16="http://schemas.microsoft.com/office/drawing/2014/main" id="{C3E10949-42BF-4FE8-B042-B9DF598AB1D7}"/>
                </a:ext>
              </a:extLst>
            </p:cNvPr>
            <p:cNvSpPr txBox="1">
              <a:spLocks noChangeArrowheads="1"/>
            </p:cNvSpPr>
            <p:nvPr/>
          </p:nvSpPr>
          <p:spPr bwMode="auto">
            <a:xfrm>
              <a:off x="2900" y="1026"/>
              <a:ext cx="3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org</a:t>
              </a:r>
            </a:p>
          </p:txBody>
        </p:sp>
        <p:sp>
          <p:nvSpPr>
            <p:cNvPr id="28685" name="Text Box 109">
              <a:extLst>
                <a:ext uri="{FF2B5EF4-FFF2-40B4-BE49-F238E27FC236}">
                  <a16:creationId xmlns:a16="http://schemas.microsoft.com/office/drawing/2014/main" id="{A971405A-E423-4221-A0FE-D97F80F464A3}"/>
                </a:ext>
              </a:extLst>
            </p:cNvPr>
            <p:cNvSpPr txBox="1">
              <a:spLocks noChangeArrowheads="1"/>
            </p:cNvSpPr>
            <p:nvPr/>
          </p:nvSpPr>
          <p:spPr bwMode="auto">
            <a:xfrm>
              <a:off x="3329" y="1026"/>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err="1">
                  <a:solidFill>
                    <a:schemeClr val="folHlink"/>
                  </a:solidFill>
                  <a:latin typeface="微软雅黑" panose="020B0503020204020204" pitchFamily="34" charset="-122"/>
                  <a:ea typeface="微软雅黑" panose="020B0503020204020204" pitchFamily="34" charset="-122"/>
                </a:rPr>
                <a:t>edu</a:t>
              </a:r>
              <a:endParaRPr kumimoji="1" lang="en-US" altLang="zh-CN" dirty="0">
                <a:solidFill>
                  <a:schemeClr val="folHlink"/>
                </a:solidFill>
                <a:latin typeface="微软雅黑" panose="020B0503020204020204" pitchFamily="34" charset="-122"/>
                <a:ea typeface="微软雅黑" panose="020B0503020204020204" pitchFamily="34" charset="-122"/>
              </a:endParaRPr>
            </a:p>
          </p:txBody>
        </p:sp>
        <p:sp>
          <p:nvSpPr>
            <p:cNvPr id="28686" name="Text Box 110">
              <a:extLst>
                <a:ext uri="{FF2B5EF4-FFF2-40B4-BE49-F238E27FC236}">
                  <a16:creationId xmlns:a16="http://schemas.microsoft.com/office/drawing/2014/main" id="{7C54C6B6-23F2-49CB-9AB4-437B8BD46AE3}"/>
                </a:ext>
              </a:extLst>
            </p:cNvPr>
            <p:cNvSpPr txBox="1">
              <a:spLocks noChangeArrowheads="1"/>
            </p:cNvSpPr>
            <p:nvPr/>
          </p:nvSpPr>
          <p:spPr bwMode="auto">
            <a:xfrm>
              <a:off x="3758" y="1026"/>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gov</a:t>
              </a:r>
            </a:p>
          </p:txBody>
        </p:sp>
        <p:sp>
          <p:nvSpPr>
            <p:cNvPr id="28687" name="Text Box 111">
              <a:extLst>
                <a:ext uri="{FF2B5EF4-FFF2-40B4-BE49-F238E27FC236}">
                  <a16:creationId xmlns:a16="http://schemas.microsoft.com/office/drawing/2014/main" id="{A996A31E-994D-479B-8D5D-286DD8D23562}"/>
                </a:ext>
              </a:extLst>
            </p:cNvPr>
            <p:cNvSpPr txBox="1">
              <a:spLocks noChangeArrowheads="1"/>
            </p:cNvSpPr>
            <p:nvPr/>
          </p:nvSpPr>
          <p:spPr bwMode="auto">
            <a:xfrm>
              <a:off x="1114" y="1026"/>
              <a:ext cx="4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a:solidFill>
                    <a:schemeClr val="folHlink"/>
                  </a:solidFill>
                  <a:latin typeface="微软雅黑" panose="020B0503020204020204" pitchFamily="34" charset="-122"/>
                  <a:ea typeface="微软雅黑" panose="020B0503020204020204" pitchFamily="34" charset="-122"/>
                </a:rPr>
                <a:t>aero</a:t>
              </a:r>
            </a:p>
          </p:txBody>
        </p:sp>
        <p:sp>
          <p:nvSpPr>
            <p:cNvPr id="28688" name="Text Box 112">
              <a:extLst>
                <a:ext uri="{FF2B5EF4-FFF2-40B4-BE49-F238E27FC236}">
                  <a16:creationId xmlns:a16="http://schemas.microsoft.com/office/drawing/2014/main" id="{18F4FDF2-0255-473C-8646-274E7FBE31B7}"/>
                </a:ext>
              </a:extLst>
            </p:cNvPr>
            <p:cNvSpPr txBox="1">
              <a:spLocks noChangeArrowheads="1"/>
            </p:cNvSpPr>
            <p:nvPr/>
          </p:nvSpPr>
          <p:spPr bwMode="auto">
            <a:xfrm>
              <a:off x="4489" y="1026"/>
              <a:ext cx="2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cn</a:t>
              </a:r>
            </a:p>
          </p:txBody>
        </p:sp>
        <p:sp>
          <p:nvSpPr>
            <p:cNvPr id="28689" name="Text Box 113">
              <a:extLst>
                <a:ext uri="{FF2B5EF4-FFF2-40B4-BE49-F238E27FC236}">
                  <a16:creationId xmlns:a16="http://schemas.microsoft.com/office/drawing/2014/main" id="{D1097A18-AFF0-4857-8854-786A4EECB965}"/>
                </a:ext>
              </a:extLst>
            </p:cNvPr>
            <p:cNvSpPr txBox="1">
              <a:spLocks noChangeArrowheads="1"/>
            </p:cNvSpPr>
            <p:nvPr/>
          </p:nvSpPr>
          <p:spPr bwMode="auto">
            <a:xfrm>
              <a:off x="4918" y="1026"/>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uk</a:t>
              </a:r>
            </a:p>
          </p:txBody>
        </p:sp>
        <p:sp>
          <p:nvSpPr>
            <p:cNvPr id="28690" name="Text Box 114">
              <a:extLst>
                <a:ext uri="{FF2B5EF4-FFF2-40B4-BE49-F238E27FC236}">
                  <a16:creationId xmlns:a16="http://schemas.microsoft.com/office/drawing/2014/main" id="{B56A0822-A768-42FF-843C-4281670B71DB}"/>
                </a:ext>
              </a:extLst>
            </p:cNvPr>
            <p:cNvSpPr txBox="1">
              <a:spLocks noChangeArrowheads="1"/>
            </p:cNvSpPr>
            <p:nvPr/>
          </p:nvSpPr>
          <p:spPr bwMode="auto">
            <a:xfrm>
              <a:off x="5151" y="819"/>
              <a:ext cx="472"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dirty="0">
                  <a:solidFill>
                    <a:schemeClr val="folHlink"/>
                  </a:solidFill>
                  <a:latin typeface="微软雅黑" panose="020B0503020204020204" pitchFamily="34" charset="-122"/>
                  <a:ea typeface="微软雅黑" panose="020B0503020204020204" pitchFamily="34" charset="-122"/>
                </a:rPr>
                <a:t>…</a:t>
              </a:r>
            </a:p>
          </p:txBody>
        </p:sp>
        <p:sp>
          <p:nvSpPr>
            <p:cNvPr id="28691" name="Rectangle 126">
              <a:extLst>
                <a:ext uri="{FF2B5EF4-FFF2-40B4-BE49-F238E27FC236}">
                  <a16:creationId xmlns:a16="http://schemas.microsoft.com/office/drawing/2014/main" id="{27A8A28B-5F4C-415A-BFB5-ABDAA1659F62}"/>
                </a:ext>
              </a:extLst>
            </p:cNvPr>
            <p:cNvSpPr>
              <a:spLocks noChangeArrowheads="1"/>
            </p:cNvSpPr>
            <p:nvPr/>
          </p:nvSpPr>
          <p:spPr bwMode="auto">
            <a:xfrm>
              <a:off x="113" y="1005"/>
              <a:ext cx="761" cy="250"/>
            </a:xfrm>
            <a:prstGeom prst="rect">
              <a:avLst/>
            </a:prstGeom>
            <a:solidFill>
              <a:srgbClr val="CCECFF"/>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顶级域名</a:t>
              </a:r>
            </a:p>
          </p:txBody>
        </p:sp>
        <p:sp>
          <p:nvSpPr>
            <p:cNvPr id="28692" name="Line 133">
              <a:extLst>
                <a:ext uri="{FF2B5EF4-FFF2-40B4-BE49-F238E27FC236}">
                  <a16:creationId xmlns:a16="http://schemas.microsoft.com/office/drawing/2014/main" id="{76C39691-B34C-4602-B0F7-9609F0259CC4}"/>
                </a:ext>
              </a:extLst>
            </p:cNvPr>
            <p:cNvSpPr>
              <a:spLocks noChangeShapeType="1"/>
            </p:cNvSpPr>
            <p:nvPr/>
          </p:nvSpPr>
          <p:spPr bwMode="auto">
            <a:xfrm flipH="1">
              <a:off x="2201" y="712"/>
              <a:ext cx="1068" cy="3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3" name="Line 134">
              <a:extLst>
                <a:ext uri="{FF2B5EF4-FFF2-40B4-BE49-F238E27FC236}">
                  <a16:creationId xmlns:a16="http://schemas.microsoft.com/office/drawing/2014/main" id="{05FE0D7A-69FF-4D90-93BA-497F11D17050}"/>
                </a:ext>
              </a:extLst>
            </p:cNvPr>
            <p:cNvSpPr>
              <a:spLocks noChangeShapeType="1"/>
            </p:cNvSpPr>
            <p:nvPr/>
          </p:nvSpPr>
          <p:spPr bwMode="auto">
            <a:xfrm flipH="1">
              <a:off x="2681" y="730"/>
              <a:ext cx="575" cy="35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4" name="Line 135">
              <a:extLst>
                <a:ext uri="{FF2B5EF4-FFF2-40B4-BE49-F238E27FC236}">
                  <a16:creationId xmlns:a16="http://schemas.microsoft.com/office/drawing/2014/main" id="{EEC4E561-F881-42EE-B95A-85C4A928A8A9}"/>
                </a:ext>
              </a:extLst>
            </p:cNvPr>
            <p:cNvSpPr>
              <a:spLocks noChangeShapeType="1"/>
            </p:cNvSpPr>
            <p:nvPr/>
          </p:nvSpPr>
          <p:spPr bwMode="auto">
            <a:xfrm flipH="1">
              <a:off x="3134" y="730"/>
              <a:ext cx="131" cy="344"/>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5" name="Line 136">
              <a:extLst>
                <a:ext uri="{FF2B5EF4-FFF2-40B4-BE49-F238E27FC236}">
                  <a16:creationId xmlns:a16="http://schemas.microsoft.com/office/drawing/2014/main" id="{01DEF619-DC12-435E-AC5B-B3789255A73F}"/>
                </a:ext>
              </a:extLst>
            </p:cNvPr>
            <p:cNvSpPr>
              <a:spLocks noChangeShapeType="1"/>
            </p:cNvSpPr>
            <p:nvPr/>
          </p:nvSpPr>
          <p:spPr bwMode="auto">
            <a:xfrm>
              <a:off x="3277" y="723"/>
              <a:ext cx="249" cy="3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6" name="Line 137">
              <a:extLst>
                <a:ext uri="{FF2B5EF4-FFF2-40B4-BE49-F238E27FC236}">
                  <a16:creationId xmlns:a16="http://schemas.microsoft.com/office/drawing/2014/main" id="{7C5F75FD-5F68-4E23-92EF-6F8A306D7522}"/>
                </a:ext>
              </a:extLst>
            </p:cNvPr>
            <p:cNvSpPr>
              <a:spLocks noChangeShapeType="1"/>
            </p:cNvSpPr>
            <p:nvPr/>
          </p:nvSpPr>
          <p:spPr bwMode="auto">
            <a:xfrm>
              <a:off x="3275" y="715"/>
              <a:ext cx="681" cy="37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7" name="Line 138">
              <a:extLst>
                <a:ext uri="{FF2B5EF4-FFF2-40B4-BE49-F238E27FC236}">
                  <a16:creationId xmlns:a16="http://schemas.microsoft.com/office/drawing/2014/main" id="{3FBE5186-C0A1-49D2-B400-D37B1C352A40}"/>
                </a:ext>
              </a:extLst>
            </p:cNvPr>
            <p:cNvSpPr>
              <a:spLocks noChangeShapeType="1"/>
            </p:cNvSpPr>
            <p:nvPr/>
          </p:nvSpPr>
          <p:spPr bwMode="auto">
            <a:xfrm>
              <a:off x="3288" y="708"/>
              <a:ext cx="1353" cy="37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8" name="Line 139">
              <a:extLst>
                <a:ext uri="{FF2B5EF4-FFF2-40B4-BE49-F238E27FC236}">
                  <a16:creationId xmlns:a16="http://schemas.microsoft.com/office/drawing/2014/main" id="{34481851-BC0B-456E-BC52-5C8184EA60E4}"/>
                </a:ext>
              </a:extLst>
            </p:cNvPr>
            <p:cNvSpPr>
              <a:spLocks noChangeShapeType="1"/>
            </p:cNvSpPr>
            <p:nvPr/>
          </p:nvSpPr>
          <p:spPr bwMode="auto">
            <a:xfrm flipH="1">
              <a:off x="1358" y="707"/>
              <a:ext cx="1933" cy="37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9" name="Line 140">
              <a:extLst>
                <a:ext uri="{FF2B5EF4-FFF2-40B4-BE49-F238E27FC236}">
                  <a16:creationId xmlns:a16="http://schemas.microsoft.com/office/drawing/2014/main" id="{905F411A-E6E8-426E-93DF-5CB2DFDE5E88}"/>
                </a:ext>
              </a:extLst>
            </p:cNvPr>
            <p:cNvSpPr>
              <a:spLocks noChangeShapeType="1"/>
            </p:cNvSpPr>
            <p:nvPr/>
          </p:nvSpPr>
          <p:spPr bwMode="auto">
            <a:xfrm>
              <a:off x="3250" y="709"/>
              <a:ext cx="1777" cy="3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0" name="Text Box 141">
              <a:extLst>
                <a:ext uri="{FF2B5EF4-FFF2-40B4-BE49-F238E27FC236}">
                  <a16:creationId xmlns:a16="http://schemas.microsoft.com/office/drawing/2014/main" id="{9B39B3D4-EE6C-410A-B887-574F82556C8D}"/>
                </a:ext>
              </a:extLst>
            </p:cNvPr>
            <p:cNvSpPr txBox="1">
              <a:spLocks noChangeArrowheads="1"/>
            </p:cNvSpPr>
            <p:nvPr/>
          </p:nvSpPr>
          <p:spPr bwMode="auto">
            <a:xfrm>
              <a:off x="1542" y="81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1" name="Text Box 207">
              <a:extLst>
                <a:ext uri="{FF2B5EF4-FFF2-40B4-BE49-F238E27FC236}">
                  <a16:creationId xmlns:a16="http://schemas.microsoft.com/office/drawing/2014/main" id="{D9631D23-28BE-42A9-8B6C-C7F7B27A9000}"/>
                </a:ext>
              </a:extLst>
            </p:cNvPr>
            <p:cNvSpPr txBox="1">
              <a:spLocks noChangeArrowheads="1"/>
            </p:cNvSpPr>
            <p:nvPr/>
          </p:nvSpPr>
          <p:spPr bwMode="auto">
            <a:xfrm>
              <a:off x="4042" y="817"/>
              <a:ext cx="46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grpSp>
      <p:sp>
        <p:nvSpPr>
          <p:cNvPr id="115" name="Line 149">
            <a:extLst>
              <a:ext uri="{FF2B5EF4-FFF2-40B4-BE49-F238E27FC236}">
                <a16:creationId xmlns:a16="http://schemas.microsoft.com/office/drawing/2014/main" id="{E835998E-2AF5-4639-AC0D-4118B6DE7ED1}"/>
              </a:ext>
            </a:extLst>
          </p:cNvPr>
          <p:cNvSpPr>
            <a:spLocks noChangeShapeType="1"/>
          </p:cNvSpPr>
          <p:nvPr/>
        </p:nvSpPr>
        <p:spPr bwMode="auto">
          <a:xfrm>
            <a:off x="8448063" y="5393533"/>
            <a:ext cx="869950" cy="6826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500"/>
                                  </p:stCondLst>
                                  <p:childTnLst>
                                    <p:set>
                                      <p:cBhvr>
                                        <p:cTn id="11" dur="1" fill="hold">
                                          <p:stCondLst>
                                            <p:cond delay="0"/>
                                          </p:stCondLst>
                                        </p:cTn>
                                        <p:tgtEl>
                                          <p:spTgt spid="93"/>
                                        </p:tgtEl>
                                        <p:attrNameLst>
                                          <p:attrName>style.visibility</p:attrName>
                                        </p:attrNameLst>
                                      </p:cBhvr>
                                      <p:to>
                                        <p:strVal val="visible"/>
                                      </p:to>
                                    </p:set>
                                    <p:animEffect transition="in" filter="wipe(up)">
                                      <p:cBhvr>
                                        <p:cTn id="12" dur="1000"/>
                                        <p:tgtEl>
                                          <p:spTgt spid="93"/>
                                        </p:tgtEl>
                                      </p:cBhvr>
                                    </p:animEffect>
                                  </p:childTnLst>
                                </p:cTn>
                              </p:par>
                            </p:childTnLst>
                          </p:cTn>
                        </p:par>
                        <p:par>
                          <p:cTn id="13" fill="hold" nodeType="afterGroup">
                            <p:stCondLst>
                              <p:cond delay="2000"/>
                            </p:stCondLst>
                            <p:childTnLst>
                              <p:par>
                                <p:cTn id="14" presetID="22" presetClass="entr" presetSubtype="1"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nodeType="afterGroup">
                            <p:stCondLst>
                              <p:cond delay="3500"/>
                            </p:stCondLst>
                            <p:childTnLst>
                              <p:par>
                                <p:cTn id="18" presetID="22" presetClass="entr" presetSubtype="1" fill="hold" nodeType="afterEffect">
                                  <p:stCondLst>
                                    <p:cond delay="50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1000"/>
                                        <p:tgtEl>
                                          <p:spTgt spid="60"/>
                                        </p:tgtEl>
                                      </p:cBhvr>
                                    </p:animEffect>
                                  </p:childTnLst>
                                </p:cTn>
                              </p:par>
                            </p:childTnLst>
                          </p:cTn>
                        </p:par>
                        <p:par>
                          <p:cTn id="21" fill="hold" nodeType="afterGroup">
                            <p:stCondLst>
                              <p:cond delay="5000"/>
                            </p:stCondLst>
                            <p:childTnLst>
                              <p:par>
                                <p:cTn id="22" presetID="22" presetClass="entr" presetSubtype="1" fill="hold" nodeType="after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5"/>
                                        </p:tgtEl>
                                        <p:attrNameLst>
                                          <p:attrName>style.visibility</p:attrName>
                                        </p:attrNameLst>
                                      </p:cBhvr>
                                      <p:to>
                                        <p:strVal val="visible"/>
                                      </p:to>
                                    </p:set>
                                    <p:animEffect transition="in" filter="wipe(down)">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1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C303E6C1-C0D2-45D8-9242-ABE470123252}"/>
              </a:ext>
            </a:extLst>
          </p:cNvPr>
          <p:cNvSpPr>
            <a:spLocks noGrp="1"/>
          </p:cNvSpPr>
          <p:nvPr>
            <p:ph type="title"/>
          </p:nvPr>
        </p:nvSpPr>
        <p:spPr/>
        <p:txBody>
          <a:bodyPr/>
          <a:lstStyle/>
          <a:p>
            <a:r>
              <a:rPr lang="zh-CN" altLang="en-US"/>
              <a:t>域名解析过程</a:t>
            </a:r>
          </a:p>
        </p:txBody>
      </p:sp>
      <p:sp>
        <p:nvSpPr>
          <p:cNvPr id="29699" name="Rectangle 5">
            <a:extLst>
              <a:ext uri="{FF2B5EF4-FFF2-40B4-BE49-F238E27FC236}">
                <a16:creationId xmlns:a16="http://schemas.microsoft.com/office/drawing/2014/main" id="{2FAADBEF-342B-4D6F-A439-7C6862F64073}"/>
              </a:ext>
            </a:extLst>
          </p:cNvPr>
          <p:cNvSpPr>
            <a:spLocks noChangeArrowheads="1"/>
          </p:cNvSpPr>
          <p:nvPr/>
        </p:nvSpPr>
        <p:spPr bwMode="auto">
          <a:xfrm flipH="1">
            <a:off x="3625851" y="1677989"/>
            <a:ext cx="3070225" cy="3024187"/>
          </a:xfrm>
          <a:prstGeom prst="rect">
            <a:avLst/>
          </a:prstGeom>
          <a:solidFill>
            <a:srgbClr val="FFFF99"/>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700" name="Text Box 7">
            <a:extLst>
              <a:ext uri="{FF2B5EF4-FFF2-40B4-BE49-F238E27FC236}">
                <a16:creationId xmlns:a16="http://schemas.microsoft.com/office/drawing/2014/main" id="{B7002FCB-56EA-4CC8-AFDC-C386C1005D80}"/>
              </a:ext>
            </a:extLst>
          </p:cNvPr>
          <p:cNvSpPr txBox="1">
            <a:spLocks noChangeArrowheads="1"/>
          </p:cNvSpPr>
          <p:nvPr/>
        </p:nvSpPr>
        <p:spPr bwMode="auto">
          <a:xfrm flipH="1">
            <a:off x="6835776" y="1815682"/>
            <a:ext cx="233910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5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顶级域名服务器</a:t>
            </a:r>
          </a:p>
          <a:p>
            <a:pPr algn="ctr" eaLnBrk="1" hangingPunct="1">
              <a:lnSpc>
                <a:spcPct val="85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dns.com</a:t>
            </a:r>
          </a:p>
        </p:txBody>
      </p:sp>
      <p:sp>
        <p:nvSpPr>
          <p:cNvPr id="29701" name="Text Box 8">
            <a:extLst>
              <a:ext uri="{FF2B5EF4-FFF2-40B4-BE49-F238E27FC236}">
                <a16:creationId xmlns:a16="http://schemas.microsoft.com/office/drawing/2014/main" id="{18CC4891-2D97-4F0C-A0B0-F8071BCC0F40}"/>
              </a:ext>
            </a:extLst>
          </p:cNvPr>
          <p:cNvSpPr txBox="1">
            <a:spLocks noChangeArrowheads="1"/>
          </p:cNvSpPr>
          <p:nvPr/>
        </p:nvSpPr>
        <p:spPr bwMode="auto">
          <a:xfrm flipH="1">
            <a:off x="6840540" y="3888578"/>
            <a:ext cx="21621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权限</a:t>
            </a:r>
            <a:r>
              <a:rPr kumimoji="1" lang="zh-CN" altLang="zh-CN" sz="2400" dirty="0">
                <a:latin typeface="微软雅黑" panose="020B0503020204020204" pitchFamily="34" charset="-122"/>
                <a:ea typeface="微软雅黑" panose="020B0503020204020204" pitchFamily="34" charset="-122"/>
              </a:rPr>
              <a:t>域名服务</a:t>
            </a:r>
            <a:r>
              <a:rPr kumimoji="1" lang="en-US" altLang="zh-CN" sz="2400" dirty="0">
                <a:latin typeface="微软雅黑" panose="020B0503020204020204" pitchFamily="34" charset="-122"/>
                <a:ea typeface="微软雅黑" panose="020B0503020204020204" pitchFamily="34" charset="-122"/>
              </a:rPr>
              <a:t>dns.abc.com</a:t>
            </a:r>
          </a:p>
        </p:txBody>
      </p:sp>
      <p:sp>
        <p:nvSpPr>
          <p:cNvPr id="29702" name="Text Box 9">
            <a:extLst>
              <a:ext uri="{FF2B5EF4-FFF2-40B4-BE49-F238E27FC236}">
                <a16:creationId xmlns:a16="http://schemas.microsoft.com/office/drawing/2014/main" id="{9F372B9B-70DC-4CB5-8AFC-2E964C748579}"/>
              </a:ext>
            </a:extLst>
          </p:cNvPr>
          <p:cNvSpPr txBox="1">
            <a:spLocks noChangeArrowheads="1"/>
          </p:cNvSpPr>
          <p:nvPr/>
        </p:nvSpPr>
        <p:spPr bwMode="auto">
          <a:xfrm flipH="1">
            <a:off x="1193798" y="3840637"/>
            <a:ext cx="23391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本地域名服务器</a:t>
            </a:r>
          </a:p>
          <a:p>
            <a:pPr algn="ct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dns.xyz.com</a:t>
            </a:r>
          </a:p>
        </p:txBody>
      </p:sp>
      <p:sp>
        <p:nvSpPr>
          <p:cNvPr id="29703" name="Text Box 12">
            <a:extLst>
              <a:ext uri="{FF2B5EF4-FFF2-40B4-BE49-F238E27FC236}">
                <a16:creationId xmlns:a16="http://schemas.microsoft.com/office/drawing/2014/main" id="{875E25B8-A231-484D-A3B6-9A12C6928F52}"/>
              </a:ext>
            </a:extLst>
          </p:cNvPr>
          <p:cNvSpPr txBox="1">
            <a:spLocks noChangeArrowheads="1"/>
          </p:cNvSpPr>
          <p:nvPr/>
        </p:nvSpPr>
        <p:spPr bwMode="auto">
          <a:xfrm flipH="1">
            <a:off x="1454826" y="18229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根域名服务器</a:t>
            </a:r>
          </a:p>
        </p:txBody>
      </p:sp>
      <p:pic>
        <p:nvPicPr>
          <p:cNvPr id="29704" name="Picture 15">
            <a:extLst>
              <a:ext uri="{FF2B5EF4-FFF2-40B4-BE49-F238E27FC236}">
                <a16:creationId xmlns:a16="http://schemas.microsoft.com/office/drawing/2014/main" id="{19889060-1C69-4F07-8843-29CA14352FF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3556000"/>
            <a:ext cx="6794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6">
            <a:extLst>
              <a:ext uri="{FF2B5EF4-FFF2-40B4-BE49-F238E27FC236}">
                <a16:creationId xmlns:a16="http://schemas.microsoft.com/office/drawing/2014/main" id="{19016704-BCFE-4BCA-A11A-3EDA9E2E3FE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1643064"/>
            <a:ext cx="67945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7">
            <a:extLst>
              <a:ext uri="{FF2B5EF4-FFF2-40B4-BE49-F238E27FC236}">
                <a16:creationId xmlns:a16="http://schemas.microsoft.com/office/drawing/2014/main" id="{00FB7693-76DA-402F-9958-F4D6B59B10E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75339" y="1643064"/>
            <a:ext cx="681037"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40">
            <a:extLst>
              <a:ext uri="{FF2B5EF4-FFF2-40B4-BE49-F238E27FC236}">
                <a16:creationId xmlns:a16="http://schemas.microsoft.com/office/drawing/2014/main" id="{3DAE992D-4AC6-4B47-ABC8-67901AAB36BE}"/>
              </a:ext>
            </a:extLst>
          </p:cNvPr>
          <p:cNvGrpSpPr>
            <a:grpSpLocks/>
          </p:cNvGrpSpPr>
          <p:nvPr/>
        </p:nvGrpSpPr>
        <p:grpSpPr bwMode="auto">
          <a:xfrm>
            <a:off x="3606801" y="2803525"/>
            <a:ext cx="455613" cy="901700"/>
            <a:chOff x="1731" y="1927"/>
            <a:chExt cx="287" cy="568"/>
          </a:xfrm>
        </p:grpSpPr>
        <p:sp>
          <p:nvSpPr>
            <p:cNvPr id="29739" name="Text Box 18">
              <a:extLst>
                <a:ext uri="{FF2B5EF4-FFF2-40B4-BE49-F238E27FC236}">
                  <a16:creationId xmlns:a16="http://schemas.microsoft.com/office/drawing/2014/main" id="{30F88502-D05E-4960-8207-C975FB0F0951}"/>
                </a:ext>
              </a:extLst>
            </p:cNvPr>
            <p:cNvSpPr txBox="1">
              <a:spLocks noChangeArrowheads="1"/>
            </p:cNvSpPr>
            <p:nvPr/>
          </p:nvSpPr>
          <p:spPr bwMode="auto">
            <a:xfrm flipH="1">
              <a:off x="1731" y="219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40" name="Line 20">
              <a:extLst>
                <a:ext uri="{FF2B5EF4-FFF2-40B4-BE49-F238E27FC236}">
                  <a16:creationId xmlns:a16="http://schemas.microsoft.com/office/drawing/2014/main" id="{6C0C1513-FD59-4385-9149-DF25943A0B20}"/>
                </a:ext>
              </a:extLst>
            </p:cNvPr>
            <p:cNvSpPr>
              <a:spLocks noChangeShapeType="1"/>
            </p:cNvSpPr>
            <p:nvPr/>
          </p:nvSpPr>
          <p:spPr bwMode="auto">
            <a:xfrm rot="10800000" flipH="1">
              <a:off x="1996"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5" name="Group 41">
            <a:extLst>
              <a:ext uri="{FF2B5EF4-FFF2-40B4-BE49-F238E27FC236}">
                <a16:creationId xmlns:a16="http://schemas.microsoft.com/office/drawing/2014/main" id="{EC8A2C7C-F0AE-4138-A410-9336BBFFFC62}"/>
              </a:ext>
            </a:extLst>
          </p:cNvPr>
          <p:cNvGrpSpPr>
            <a:grpSpLocks/>
          </p:cNvGrpSpPr>
          <p:nvPr/>
        </p:nvGrpSpPr>
        <p:grpSpPr bwMode="auto">
          <a:xfrm>
            <a:off x="4089401" y="2651125"/>
            <a:ext cx="455613" cy="1054100"/>
            <a:chOff x="2035" y="1831"/>
            <a:chExt cx="287" cy="664"/>
          </a:xfrm>
        </p:grpSpPr>
        <p:sp>
          <p:nvSpPr>
            <p:cNvPr id="29737" name="Text Box 19">
              <a:extLst>
                <a:ext uri="{FF2B5EF4-FFF2-40B4-BE49-F238E27FC236}">
                  <a16:creationId xmlns:a16="http://schemas.microsoft.com/office/drawing/2014/main" id="{4C0B6098-F442-4EFC-ABEE-D66F023E8B02}"/>
                </a:ext>
              </a:extLst>
            </p:cNvPr>
            <p:cNvSpPr txBox="1">
              <a:spLocks noChangeArrowheads="1"/>
            </p:cNvSpPr>
            <p:nvPr/>
          </p:nvSpPr>
          <p:spPr bwMode="auto">
            <a:xfrm flipH="1">
              <a:off x="2035" y="1831"/>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8" name="Line 21">
              <a:extLst>
                <a:ext uri="{FF2B5EF4-FFF2-40B4-BE49-F238E27FC236}">
                  <a16:creationId xmlns:a16="http://schemas.microsoft.com/office/drawing/2014/main" id="{91E63A97-7FC0-44E7-92EF-D90D280C649B}"/>
                </a:ext>
              </a:extLst>
            </p:cNvPr>
            <p:cNvSpPr>
              <a:spLocks noChangeShapeType="1"/>
            </p:cNvSpPr>
            <p:nvPr/>
          </p:nvSpPr>
          <p:spPr bwMode="auto">
            <a:xfrm rot="10800000" flipH="1" flipV="1">
              <a:off x="2089"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8" name="Group 42">
            <a:extLst>
              <a:ext uri="{FF2B5EF4-FFF2-40B4-BE49-F238E27FC236}">
                <a16:creationId xmlns:a16="http://schemas.microsoft.com/office/drawing/2014/main" id="{06391485-4342-482E-8108-8FD44263B747}"/>
              </a:ext>
            </a:extLst>
          </p:cNvPr>
          <p:cNvGrpSpPr>
            <a:grpSpLocks/>
          </p:cNvGrpSpPr>
          <p:nvPr/>
        </p:nvGrpSpPr>
        <p:grpSpPr bwMode="auto">
          <a:xfrm>
            <a:off x="4278314" y="2622550"/>
            <a:ext cx="1787525" cy="1112838"/>
            <a:chOff x="2154" y="1813"/>
            <a:chExt cx="1126" cy="701"/>
          </a:xfrm>
        </p:grpSpPr>
        <p:sp>
          <p:nvSpPr>
            <p:cNvPr id="29735" name="Text Box 14">
              <a:extLst>
                <a:ext uri="{FF2B5EF4-FFF2-40B4-BE49-F238E27FC236}">
                  <a16:creationId xmlns:a16="http://schemas.microsoft.com/office/drawing/2014/main" id="{25F31A90-9194-4FA6-B1EA-D111EEEE975F}"/>
                </a:ext>
              </a:extLst>
            </p:cNvPr>
            <p:cNvSpPr txBox="1">
              <a:spLocks noChangeArrowheads="1"/>
            </p:cNvSpPr>
            <p:nvPr/>
          </p:nvSpPr>
          <p:spPr bwMode="auto">
            <a:xfrm flipH="1">
              <a:off x="2154" y="2205"/>
              <a:ext cx="289" cy="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6" name="Line 22">
              <a:extLst>
                <a:ext uri="{FF2B5EF4-FFF2-40B4-BE49-F238E27FC236}">
                  <a16:creationId xmlns:a16="http://schemas.microsoft.com/office/drawing/2014/main" id="{A25E5A07-933D-43B8-B268-7AFAD883A1EC}"/>
                </a:ext>
              </a:extLst>
            </p:cNvPr>
            <p:cNvSpPr>
              <a:spLocks noChangeShapeType="1"/>
            </p:cNvSpPr>
            <p:nvPr/>
          </p:nvSpPr>
          <p:spPr bwMode="auto">
            <a:xfrm rot="10800000" flipH="1">
              <a:off x="2245" y="1813"/>
              <a:ext cx="1035" cy="701"/>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1" name="Group 43">
            <a:extLst>
              <a:ext uri="{FF2B5EF4-FFF2-40B4-BE49-F238E27FC236}">
                <a16:creationId xmlns:a16="http://schemas.microsoft.com/office/drawing/2014/main" id="{38F1CF4B-38D4-436B-8BEC-F0B1F2192338}"/>
              </a:ext>
            </a:extLst>
          </p:cNvPr>
          <p:cNvGrpSpPr>
            <a:grpSpLocks/>
          </p:cNvGrpSpPr>
          <p:nvPr/>
        </p:nvGrpSpPr>
        <p:grpSpPr bwMode="auto">
          <a:xfrm>
            <a:off x="4405313" y="2713037"/>
            <a:ext cx="1746250" cy="1206500"/>
            <a:chOff x="2234" y="1870"/>
            <a:chExt cx="1100" cy="760"/>
          </a:xfrm>
        </p:grpSpPr>
        <p:sp>
          <p:nvSpPr>
            <p:cNvPr id="29733" name="Text Box 13">
              <a:extLst>
                <a:ext uri="{FF2B5EF4-FFF2-40B4-BE49-F238E27FC236}">
                  <a16:creationId xmlns:a16="http://schemas.microsoft.com/office/drawing/2014/main" id="{E8FE8FC5-C156-4EAC-BB79-46C44A4A2A7E}"/>
                </a:ext>
              </a:extLst>
            </p:cNvPr>
            <p:cNvSpPr txBox="1">
              <a:spLocks noChangeArrowheads="1"/>
            </p:cNvSpPr>
            <p:nvPr/>
          </p:nvSpPr>
          <p:spPr bwMode="auto">
            <a:xfrm flipH="1">
              <a:off x="3064" y="1958"/>
              <a:ext cx="26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4" name="Line 23">
              <a:extLst>
                <a:ext uri="{FF2B5EF4-FFF2-40B4-BE49-F238E27FC236}">
                  <a16:creationId xmlns:a16="http://schemas.microsoft.com/office/drawing/2014/main" id="{E24E0D6D-9892-450C-A0D9-8D822C191EA7}"/>
                </a:ext>
              </a:extLst>
            </p:cNvPr>
            <p:cNvSpPr>
              <a:spLocks noChangeShapeType="1"/>
            </p:cNvSpPr>
            <p:nvPr/>
          </p:nvSpPr>
          <p:spPr bwMode="auto">
            <a:xfrm flipH="1">
              <a:off x="2234" y="1870"/>
              <a:ext cx="1100" cy="760"/>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pic>
        <p:nvPicPr>
          <p:cNvPr id="29711" name="Picture 24">
            <a:extLst>
              <a:ext uri="{FF2B5EF4-FFF2-40B4-BE49-F238E27FC236}">
                <a16:creationId xmlns:a16="http://schemas.microsoft.com/office/drawing/2014/main" id="{C48CD508-D015-49C9-80D0-26CA9118839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961064" y="3556000"/>
            <a:ext cx="681037"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45">
            <a:extLst>
              <a:ext uri="{FF2B5EF4-FFF2-40B4-BE49-F238E27FC236}">
                <a16:creationId xmlns:a16="http://schemas.microsoft.com/office/drawing/2014/main" id="{04A09C5D-C95E-4998-BDB8-3515B33E61BA}"/>
              </a:ext>
            </a:extLst>
          </p:cNvPr>
          <p:cNvGrpSpPr>
            <a:grpSpLocks/>
          </p:cNvGrpSpPr>
          <p:nvPr/>
        </p:nvGrpSpPr>
        <p:grpSpPr bwMode="auto">
          <a:xfrm>
            <a:off x="4405313" y="3795713"/>
            <a:ext cx="1600200" cy="457200"/>
            <a:chOff x="2234" y="2552"/>
            <a:chExt cx="1008" cy="288"/>
          </a:xfrm>
        </p:grpSpPr>
        <p:sp>
          <p:nvSpPr>
            <p:cNvPr id="29731" name="Text Box 25">
              <a:extLst>
                <a:ext uri="{FF2B5EF4-FFF2-40B4-BE49-F238E27FC236}">
                  <a16:creationId xmlns:a16="http://schemas.microsoft.com/office/drawing/2014/main" id="{057EAF13-D2A6-4A89-A2E8-0C6EE725E871}"/>
                </a:ext>
              </a:extLst>
            </p:cNvPr>
            <p:cNvSpPr txBox="1">
              <a:spLocks noChangeArrowheads="1"/>
            </p:cNvSpPr>
            <p:nvPr/>
          </p:nvSpPr>
          <p:spPr bwMode="auto">
            <a:xfrm flipH="1">
              <a:off x="2275" y="2552"/>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2" name="Line 27">
              <a:extLst>
                <a:ext uri="{FF2B5EF4-FFF2-40B4-BE49-F238E27FC236}">
                  <a16:creationId xmlns:a16="http://schemas.microsoft.com/office/drawing/2014/main" id="{501FFCE3-2EDE-49FD-B893-127980581FF9}"/>
                </a:ext>
              </a:extLst>
            </p:cNvPr>
            <p:cNvSpPr>
              <a:spLocks noChangeShapeType="1"/>
            </p:cNvSpPr>
            <p:nvPr/>
          </p:nvSpPr>
          <p:spPr bwMode="auto">
            <a:xfrm rot="16200000" flipH="1">
              <a:off x="2738" y="2283"/>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8" name="Group 46">
            <a:extLst>
              <a:ext uri="{FF2B5EF4-FFF2-40B4-BE49-F238E27FC236}">
                <a16:creationId xmlns:a16="http://schemas.microsoft.com/office/drawing/2014/main" id="{3BB14089-D355-4CE3-A7DA-2E30564A3A79}"/>
              </a:ext>
            </a:extLst>
          </p:cNvPr>
          <p:cNvGrpSpPr>
            <a:grpSpLocks/>
          </p:cNvGrpSpPr>
          <p:nvPr/>
        </p:nvGrpSpPr>
        <p:grpSpPr bwMode="auto">
          <a:xfrm>
            <a:off x="4405313" y="4252913"/>
            <a:ext cx="1625600" cy="457200"/>
            <a:chOff x="2234" y="2840"/>
            <a:chExt cx="1024" cy="288"/>
          </a:xfrm>
        </p:grpSpPr>
        <p:sp>
          <p:nvSpPr>
            <p:cNvPr id="29729" name="Line 28">
              <a:extLst>
                <a:ext uri="{FF2B5EF4-FFF2-40B4-BE49-F238E27FC236}">
                  <a16:creationId xmlns:a16="http://schemas.microsoft.com/office/drawing/2014/main" id="{FE1C8B16-B135-4EA4-A902-C18CA23EF6F6}"/>
                </a:ext>
              </a:extLst>
            </p:cNvPr>
            <p:cNvSpPr>
              <a:spLocks noChangeShapeType="1"/>
            </p:cNvSpPr>
            <p:nvPr/>
          </p:nvSpPr>
          <p:spPr bwMode="auto">
            <a:xfrm rot="5400000">
              <a:off x="2738" y="2379"/>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9730" name="Text Box 29">
              <a:extLst>
                <a:ext uri="{FF2B5EF4-FFF2-40B4-BE49-F238E27FC236}">
                  <a16:creationId xmlns:a16="http://schemas.microsoft.com/office/drawing/2014/main" id="{41A3E119-9DCE-4A94-925D-E3F7FEC2A0DA}"/>
                </a:ext>
              </a:extLst>
            </p:cNvPr>
            <p:cNvSpPr txBox="1">
              <a:spLocks noChangeArrowheads="1"/>
            </p:cNvSpPr>
            <p:nvPr/>
          </p:nvSpPr>
          <p:spPr bwMode="auto">
            <a:xfrm flipH="1">
              <a:off x="2971" y="284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grpSp>
      <p:sp>
        <p:nvSpPr>
          <p:cNvPr id="31" name="Text Box 30">
            <a:extLst>
              <a:ext uri="{FF2B5EF4-FFF2-40B4-BE49-F238E27FC236}">
                <a16:creationId xmlns:a16="http://schemas.microsoft.com/office/drawing/2014/main" id="{7CE15238-1ECF-4DD9-9A88-6F2067B44C36}"/>
              </a:ext>
            </a:extLst>
          </p:cNvPr>
          <p:cNvSpPr txBox="1">
            <a:spLocks noChangeArrowheads="1"/>
          </p:cNvSpPr>
          <p:nvPr/>
        </p:nvSpPr>
        <p:spPr bwMode="auto">
          <a:xfrm flipH="1">
            <a:off x="4481652" y="1727201"/>
            <a:ext cx="141577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迭代查询</a:t>
            </a:r>
          </a:p>
        </p:txBody>
      </p:sp>
      <p:grpSp>
        <p:nvGrpSpPr>
          <p:cNvPr id="32" name="Group 49">
            <a:extLst>
              <a:ext uri="{FF2B5EF4-FFF2-40B4-BE49-F238E27FC236}">
                <a16:creationId xmlns:a16="http://schemas.microsoft.com/office/drawing/2014/main" id="{82D68657-7CC9-4B8D-A80A-B9FDD57C3C8B}"/>
              </a:ext>
            </a:extLst>
          </p:cNvPr>
          <p:cNvGrpSpPr>
            <a:grpSpLocks/>
          </p:cNvGrpSpPr>
          <p:nvPr/>
        </p:nvGrpSpPr>
        <p:grpSpPr bwMode="auto">
          <a:xfrm>
            <a:off x="4117977" y="4660905"/>
            <a:ext cx="3371851" cy="1011239"/>
            <a:chOff x="2053" y="3097"/>
            <a:chExt cx="2124" cy="637"/>
          </a:xfrm>
        </p:grpSpPr>
        <p:grpSp>
          <p:nvGrpSpPr>
            <p:cNvPr id="29723" name="Group 48">
              <a:extLst>
                <a:ext uri="{FF2B5EF4-FFF2-40B4-BE49-F238E27FC236}">
                  <a16:creationId xmlns:a16="http://schemas.microsoft.com/office/drawing/2014/main" id="{1AFE8F74-AA95-4ACD-B25C-E53FE08EF7AD}"/>
                </a:ext>
              </a:extLst>
            </p:cNvPr>
            <p:cNvGrpSpPr>
              <a:grpSpLocks/>
            </p:cNvGrpSpPr>
            <p:nvPr/>
          </p:nvGrpSpPr>
          <p:grpSpPr bwMode="auto">
            <a:xfrm>
              <a:off x="2053" y="3097"/>
              <a:ext cx="2124" cy="637"/>
              <a:chOff x="2053" y="3097"/>
              <a:chExt cx="2124" cy="637"/>
            </a:xfrm>
          </p:grpSpPr>
          <p:sp>
            <p:nvSpPr>
              <p:cNvPr id="29725" name="Rectangle 36">
                <a:extLst>
                  <a:ext uri="{FF2B5EF4-FFF2-40B4-BE49-F238E27FC236}">
                    <a16:creationId xmlns:a16="http://schemas.microsoft.com/office/drawing/2014/main" id="{4FD8488E-E9B2-4C53-BD4B-8E3C8530F8F2}"/>
                  </a:ext>
                </a:extLst>
              </p:cNvPr>
              <p:cNvSpPr>
                <a:spLocks noChangeArrowheads="1"/>
              </p:cNvSpPr>
              <p:nvPr/>
            </p:nvSpPr>
            <p:spPr bwMode="auto">
              <a:xfrm>
                <a:off x="2135" y="3411"/>
                <a:ext cx="2042" cy="250"/>
              </a:xfrm>
              <a:prstGeom prst="rect">
                <a:avLst/>
              </a:prstGeom>
              <a:solidFill>
                <a:srgbClr val="CCECFF"/>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grpSp>
            <p:nvGrpSpPr>
              <p:cNvPr id="29726" name="Group 47">
                <a:extLst>
                  <a:ext uri="{FF2B5EF4-FFF2-40B4-BE49-F238E27FC236}">
                    <a16:creationId xmlns:a16="http://schemas.microsoft.com/office/drawing/2014/main" id="{F9278B93-4CCD-4274-8F2B-47476CE68F5F}"/>
                  </a:ext>
                </a:extLst>
              </p:cNvPr>
              <p:cNvGrpSpPr>
                <a:grpSpLocks/>
              </p:cNvGrpSpPr>
              <p:nvPr/>
            </p:nvGrpSpPr>
            <p:grpSpPr bwMode="auto">
              <a:xfrm>
                <a:off x="2053" y="3097"/>
                <a:ext cx="291" cy="637"/>
                <a:chOff x="2053" y="3097"/>
                <a:chExt cx="291" cy="637"/>
              </a:xfrm>
            </p:grpSpPr>
            <p:sp>
              <p:nvSpPr>
                <p:cNvPr id="29727" name="Text Box 33">
                  <a:extLst>
                    <a:ext uri="{FF2B5EF4-FFF2-40B4-BE49-F238E27FC236}">
                      <a16:creationId xmlns:a16="http://schemas.microsoft.com/office/drawing/2014/main" id="{29FCD0F1-DA3A-478D-AF0D-BBE7870C6718}"/>
                    </a:ext>
                  </a:extLst>
                </p:cNvPr>
                <p:cNvSpPr txBox="1">
                  <a:spLocks noChangeArrowheads="1"/>
                </p:cNvSpPr>
                <p:nvPr/>
              </p:nvSpPr>
              <p:spPr bwMode="auto">
                <a:xfrm flipH="1">
                  <a:off x="2053" y="3097"/>
                  <a:ext cx="291"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8" name="Line 35">
                  <a:extLst>
                    <a:ext uri="{FF2B5EF4-FFF2-40B4-BE49-F238E27FC236}">
                      <a16:creationId xmlns:a16="http://schemas.microsoft.com/office/drawing/2014/main" id="{047DF547-CE53-4C20-A91A-879F950B0696}"/>
                    </a:ext>
                  </a:extLst>
                </p:cNvPr>
                <p:cNvSpPr>
                  <a:spLocks noChangeShapeType="1"/>
                </p:cNvSpPr>
                <p:nvPr/>
              </p:nvSpPr>
              <p:spPr bwMode="auto">
                <a:xfrm rot="10800000" flipH="1" flipV="1">
                  <a:off x="2089"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sp>
          <p:nvSpPr>
            <p:cNvPr id="29724" name="Text Box 6">
              <a:extLst>
                <a:ext uri="{FF2B5EF4-FFF2-40B4-BE49-F238E27FC236}">
                  <a16:creationId xmlns:a16="http://schemas.microsoft.com/office/drawing/2014/main" id="{9356281A-27AC-486D-BAD9-077826A7F69A}"/>
                </a:ext>
              </a:extLst>
            </p:cNvPr>
            <p:cNvSpPr txBox="1">
              <a:spLocks noChangeArrowheads="1"/>
            </p:cNvSpPr>
            <p:nvPr/>
          </p:nvSpPr>
          <p:spPr bwMode="auto">
            <a:xfrm flipH="1">
              <a:off x="2135" y="3417"/>
              <a:ext cx="2042" cy="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 </a:t>
              </a:r>
            </a:p>
          </p:txBody>
        </p:sp>
      </p:grpSp>
      <p:pic>
        <p:nvPicPr>
          <p:cNvPr id="29716" name="Picture 10">
            <a:extLst>
              <a:ext uri="{FF2B5EF4-FFF2-40B4-BE49-F238E27FC236}">
                <a16:creationId xmlns:a16="http://schemas.microsoft.com/office/drawing/2014/main" id="{B747B741-2A9A-4E0C-951F-2E99B3928331}"/>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3840164" y="5762625"/>
            <a:ext cx="4778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Text Box 11">
            <a:extLst>
              <a:ext uri="{FF2B5EF4-FFF2-40B4-BE49-F238E27FC236}">
                <a16:creationId xmlns:a16="http://schemas.microsoft.com/office/drawing/2014/main" id="{3A4D4F96-95CE-4043-9ECE-948C42A58696}"/>
              </a:ext>
            </a:extLst>
          </p:cNvPr>
          <p:cNvSpPr txBox="1">
            <a:spLocks noChangeArrowheads="1"/>
          </p:cNvSpPr>
          <p:nvPr/>
        </p:nvSpPr>
        <p:spPr bwMode="auto">
          <a:xfrm flipH="1">
            <a:off x="2135560" y="5879082"/>
            <a:ext cx="1819729"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m.xyz.com </a:t>
            </a:r>
          </a:p>
        </p:txBody>
      </p:sp>
      <p:sp>
        <p:nvSpPr>
          <p:cNvPr id="41" name="Text Box 31">
            <a:extLst>
              <a:ext uri="{FF2B5EF4-FFF2-40B4-BE49-F238E27FC236}">
                <a16:creationId xmlns:a16="http://schemas.microsoft.com/office/drawing/2014/main" id="{8AEAFD4F-2197-47FD-8CA3-5CDA7061474E}"/>
              </a:ext>
            </a:extLst>
          </p:cNvPr>
          <p:cNvSpPr txBox="1">
            <a:spLocks noChangeArrowheads="1"/>
          </p:cNvSpPr>
          <p:nvPr/>
        </p:nvSpPr>
        <p:spPr bwMode="auto">
          <a:xfrm flipH="1">
            <a:off x="2445540" y="4835165"/>
            <a:ext cx="800219" cy="7940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a:latin typeface="微软雅黑" panose="020B0503020204020204" pitchFamily="34" charset="-122"/>
                <a:ea typeface="微软雅黑" panose="020B0503020204020204" pitchFamily="34" charset="-122"/>
              </a:rPr>
              <a:t>递归</a:t>
            </a:r>
          </a:p>
          <a:p>
            <a:pPr algn="ctr" eaLnBrk="1" hangingPunct="1">
              <a:lnSpc>
                <a:spcPct val="90000"/>
              </a:lnSpc>
              <a:spcBef>
                <a:spcPct val="0"/>
              </a:spcBef>
              <a:buFontTx/>
              <a:buNone/>
            </a:pPr>
            <a:r>
              <a:rPr kumimoji="1" lang="zh-CN" altLang="en-US" sz="2400">
                <a:latin typeface="微软雅黑" panose="020B0503020204020204" pitchFamily="34" charset="-122"/>
                <a:ea typeface="微软雅黑" panose="020B0503020204020204" pitchFamily="34" charset="-122"/>
              </a:rPr>
              <a:t>查询</a:t>
            </a:r>
          </a:p>
        </p:txBody>
      </p:sp>
      <p:grpSp>
        <p:nvGrpSpPr>
          <p:cNvPr id="42" name="Group 39">
            <a:extLst>
              <a:ext uri="{FF2B5EF4-FFF2-40B4-BE49-F238E27FC236}">
                <a16:creationId xmlns:a16="http://schemas.microsoft.com/office/drawing/2014/main" id="{AAD2A247-AE84-4318-A321-F81F8729B773}"/>
              </a:ext>
            </a:extLst>
          </p:cNvPr>
          <p:cNvGrpSpPr>
            <a:grpSpLocks/>
          </p:cNvGrpSpPr>
          <p:nvPr/>
        </p:nvGrpSpPr>
        <p:grpSpPr bwMode="auto">
          <a:xfrm>
            <a:off x="3463926" y="4770438"/>
            <a:ext cx="563562" cy="923925"/>
            <a:chOff x="1641" y="3166"/>
            <a:chExt cx="355" cy="582"/>
          </a:xfrm>
        </p:grpSpPr>
        <p:sp>
          <p:nvSpPr>
            <p:cNvPr id="29721" name="Text Box 32">
              <a:extLst>
                <a:ext uri="{FF2B5EF4-FFF2-40B4-BE49-F238E27FC236}">
                  <a16:creationId xmlns:a16="http://schemas.microsoft.com/office/drawing/2014/main" id="{2DDD03D9-57EA-4519-A524-01E02B338EBA}"/>
                </a:ext>
              </a:extLst>
            </p:cNvPr>
            <p:cNvSpPr txBox="1">
              <a:spLocks noChangeArrowheads="1"/>
            </p:cNvSpPr>
            <p:nvPr/>
          </p:nvSpPr>
          <p:spPr bwMode="auto">
            <a:xfrm flipH="1">
              <a:off x="1641" y="3460"/>
              <a:ext cx="287"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2" name="Line 34">
              <a:extLst>
                <a:ext uri="{FF2B5EF4-FFF2-40B4-BE49-F238E27FC236}">
                  <a16:creationId xmlns:a16="http://schemas.microsoft.com/office/drawing/2014/main" id="{1DFD59DC-27FF-4A47-B369-116BA55DD0EE}"/>
                </a:ext>
              </a:extLst>
            </p:cNvPr>
            <p:cNvSpPr>
              <a:spLocks noChangeShapeType="1"/>
            </p:cNvSpPr>
            <p:nvPr/>
          </p:nvSpPr>
          <p:spPr bwMode="auto">
            <a:xfrm rot="10800000" flipH="1">
              <a:off x="1996"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sp>
        <p:nvSpPr>
          <p:cNvPr id="29720" name="Text Box 50">
            <a:extLst>
              <a:ext uri="{FF2B5EF4-FFF2-40B4-BE49-F238E27FC236}">
                <a16:creationId xmlns:a16="http://schemas.microsoft.com/office/drawing/2014/main" id="{F2ACC0F8-656F-4634-8B6F-8852F0AB7B27}"/>
              </a:ext>
            </a:extLst>
          </p:cNvPr>
          <p:cNvSpPr txBox="1">
            <a:spLocks noChangeArrowheads="1"/>
          </p:cNvSpPr>
          <p:nvPr/>
        </p:nvSpPr>
        <p:spPr bwMode="auto">
          <a:xfrm flipH="1">
            <a:off x="4135438" y="5910263"/>
            <a:ext cx="469686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需要查找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1000"/>
                                        <p:tgtEl>
                                          <p:spTgt spid="42"/>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1000"/>
                                        <p:tgtEl>
                                          <p:spTgt spid="1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nodeType="afterGroup">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nodeType="afterGroup">
                            <p:stCondLst>
                              <p:cond delay="3500"/>
                            </p:stCondLst>
                            <p:childTnLst>
                              <p:par>
                                <p:cTn id="23" presetID="22" presetClass="entr" presetSubtype="8" fill="hold" nodeType="afterEffect">
                                  <p:stCondLst>
                                    <p:cond delay="5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nodeType="afterGroup">
                            <p:stCondLst>
                              <p:cond delay="4500"/>
                            </p:stCondLst>
                            <p:childTnLst>
                              <p:par>
                                <p:cTn id="27" presetID="22" presetClass="entr" presetSubtype="2"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1000"/>
                                        <p:tgtEl>
                                          <p:spTgt spid="21"/>
                                        </p:tgtEl>
                                      </p:cBhvr>
                                    </p:animEffect>
                                  </p:childTnLst>
                                </p:cTn>
                              </p:par>
                            </p:childTnLst>
                          </p:cTn>
                        </p:par>
                        <p:par>
                          <p:cTn id="30" fill="hold" nodeType="afterGroup">
                            <p:stCondLst>
                              <p:cond delay="6000"/>
                            </p:stCondLst>
                            <p:childTnLst>
                              <p:par>
                                <p:cTn id="31" presetID="22" presetClass="entr" presetSubtype="8"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nodeType="afterGroup">
                            <p:stCondLst>
                              <p:cond delay="7000"/>
                            </p:stCondLst>
                            <p:childTnLst>
                              <p:par>
                                <p:cTn id="35" presetID="22" presetClass="entr" presetSubtype="2" fill="hold" nodeType="after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1000"/>
                                        <p:tgtEl>
                                          <p:spTgt spid="28"/>
                                        </p:tgtEl>
                                      </p:cBhvr>
                                    </p:animEffect>
                                  </p:childTnLst>
                                </p:cTn>
                              </p:par>
                            </p:childTnLst>
                          </p:cTn>
                        </p:par>
                        <p:par>
                          <p:cTn id="38" fill="hold" nodeType="afterGroup">
                            <p:stCondLst>
                              <p:cond delay="8500"/>
                            </p:stCondLst>
                            <p:childTnLst>
                              <p:par>
                                <p:cTn id="39" presetID="22" presetClass="entr" presetSubtype="1" fill="hold" nodeType="after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solidFill>
                  <a:srgbClr val="FF0000"/>
                </a:solidFill>
              </a:rPr>
              <a:t>Web</a:t>
            </a:r>
          </a:p>
          <a:p>
            <a:pPr>
              <a:lnSpc>
                <a:spcPct val="150000"/>
              </a:lnSpc>
              <a:buFont typeface="Wingdings" panose="05000000000000000000" pitchFamily="2" charset="2"/>
              <a:buChar char="Ø"/>
            </a:pPr>
            <a:r>
              <a:rPr lang="zh-CN" altLang="en-US" sz="4000" dirty="0"/>
              <a:t>初窥物联网</a:t>
            </a:r>
            <a:endParaRPr lang="en-US" altLang="zh-CN" sz="4000" dirty="0"/>
          </a:p>
        </p:txBody>
      </p:sp>
    </p:spTree>
    <p:extLst>
      <p:ext uri="{BB962C8B-B14F-4D97-AF65-F5344CB8AC3E}">
        <p14:creationId xmlns:p14="http://schemas.microsoft.com/office/powerpoint/2010/main" val="629101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41042EDE-E152-468F-B7A2-655C86112DEE}"/>
              </a:ext>
            </a:extLst>
          </p:cNvPr>
          <p:cNvSpPr>
            <a:spLocks noGrp="1"/>
          </p:cNvSpPr>
          <p:nvPr>
            <p:ph type="title"/>
          </p:nvPr>
        </p:nvSpPr>
        <p:spPr/>
        <p:txBody>
          <a:bodyPr/>
          <a:lstStyle/>
          <a:p>
            <a:r>
              <a:rPr lang="zh-CN" altLang="en-US" sz="3200"/>
              <a:t>真实的网络</a:t>
            </a:r>
          </a:p>
        </p:txBody>
      </p:sp>
      <p:sp>
        <p:nvSpPr>
          <p:cNvPr id="5123" name="内容占位符 2">
            <a:extLst>
              <a:ext uri="{FF2B5EF4-FFF2-40B4-BE49-F238E27FC236}">
                <a16:creationId xmlns:a16="http://schemas.microsoft.com/office/drawing/2014/main" id="{5BD94F55-2144-465E-92EE-CC09A441938A}"/>
              </a:ext>
            </a:extLst>
          </p:cNvPr>
          <p:cNvSpPr>
            <a:spLocks noGrp="1"/>
          </p:cNvSpPr>
          <p:nvPr>
            <p:ph idx="1"/>
          </p:nvPr>
        </p:nvSpPr>
        <p:spPr/>
        <p:txBody>
          <a:bodyPr/>
          <a:lstStyle/>
          <a:p>
            <a:r>
              <a:rPr lang="zh-CN" altLang="en-US" dirty="0"/>
              <a:t>计算机网络的重要功能 </a:t>
            </a:r>
            <a:endParaRPr lang="en-US" altLang="zh-CN" dirty="0"/>
          </a:p>
          <a:p>
            <a:pPr lvl="1"/>
            <a:r>
              <a:rPr lang="zh-CN" altLang="en-US" dirty="0"/>
              <a:t>连通性：彼此连通，交换信息</a:t>
            </a:r>
            <a:endParaRPr lang="en-US" altLang="zh-CN" dirty="0"/>
          </a:p>
          <a:p>
            <a:pPr lvl="1"/>
            <a:r>
              <a:rPr lang="zh-CN" altLang="en-US" dirty="0"/>
              <a:t>共享：信息共享、软硬件共享</a:t>
            </a:r>
            <a:endParaRPr lang="en-US" altLang="zh-CN" dirty="0"/>
          </a:p>
          <a:p>
            <a:r>
              <a:rPr lang="zh-CN" altLang="en-US" dirty="0"/>
              <a:t>物理的网络</a:t>
            </a:r>
            <a:r>
              <a:rPr lang="en-US" altLang="zh-CN" dirty="0"/>
              <a:t>——</a:t>
            </a:r>
            <a:r>
              <a:rPr lang="zh-CN" altLang="en-US" dirty="0"/>
              <a:t>五层模型</a:t>
            </a:r>
            <a:endParaRPr lang="en-US" altLang="zh-CN" dirty="0"/>
          </a:p>
          <a:p>
            <a:r>
              <a:rPr lang="zh-CN" altLang="en-US" dirty="0"/>
              <a:t>逻辑的网络</a:t>
            </a:r>
            <a:r>
              <a:rPr lang="en-US" altLang="zh-CN" dirty="0"/>
              <a:t>——</a:t>
            </a:r>
            <a:r>
              <a:rPr lang="zh-CN" altLang="en-US" dirty="0"/>
              <a:t>万维网</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 calcmode="lin" valueType="num">
                                      <p:cBhvr additive="base">
                                        <p:cTn id="7" dur="500" fill="hold"/>
                                        <p:tgtEl>
                                          <p:spTgt spid="51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anim calcmode="lin" valueType="num">
                                      <p:cBhvr additive="base">
                                        <p:cTn id="13" dur="500" fill="hold"/>
                                        <p:tgtEl>
                                          <p:spTgt spid="51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p:txBody>
          <a:bodyPr/>
          <a:lstStyle/>
          <a:p>
            <a:pPr marL="0" indent="0">
              <a:buNone/>
            </a:pPr>
            <a:endParaRPr lang="en-US" altLang="zh-CN" dirty="0"/>
          </a:p>
          <a:p>
            <a:pPr lvl="1"/>
            <a:endParaRPr lang="zh-CN" altLang="en-US" dirty="0"/>
          </a:p>
        </p:txBody>
      </p:sp>
      <p:pic>
        <p:nvPicPr>
          <p:cNvPr id="4" name="Picture 2"/>
          <p:cNvPicPr>
            <a:picLocks noChangeAspect="1" noChangeArrowheads="1"/>
          </p:cNvPicPr>
          <p:nvPr/>
        </p:nvPicPr>
        <p:blipFill>
          <a:blip r:embed="rId2"/>
          <a:srcRect/>
          <a:stretch>
            <a:fillRect/>
          </a:stretch>
        </p:blipFill>
        <p:spPr bwMode="auto">
          <a:xfrm>
            <a:off x="780925" y="1290340"/>
            <a:ext cx="7781925" cy="4968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5" name="Picture 3"/>
          <p:cNvPicPr>
            <a:picLocks noChangeAspect="1" noChangeArrowheads="1"/>
          </p:cNvPicPr>
          <p:nvPr/>
        </p:nvPicPr>
        <p:blipFill>
          <a:blip r:embed="rId3"/>
          <a:srcRect/>
          <a:stretch>
            <a:fillRect/>
          </a:stretch>
        </p:blipFill>
        <p:spPr bwMode="auto">
          <a:xfrm>
            <a:off x="992063" y="1301452"/>
            <a:ext cx="8940800" cy="482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6" name="Picture 4"/>
          <p:cNvPicPr>
            <a:picLocks noChangeAspect="1" noChangeArrowheads="1"/>
          </p:cNvPicPr>
          <p:nvPr/>
        </p:nvPicPr>
        <p:blipFill>
          <a:blip r:embed="rId4"/>
          <a:srcRect/>
          <a:stretch>
            <a:fillRect/>
          </a:stretch>
        </p:blipFill>
        <p:spPr bwMode="auto">
          <a:xfrm>
            <a:off x="1249238" y="1353840"/>
            <a:ext cx="9239250" cy="490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7" name="Picture 5"/>
          <p:cNvPicPr>
            <a:picLocks noChangeAspect="1" noChangeArrowheads="1"/>
          </p:cNvPicPr>
          <p:nvPr/>
        </p:nvPicPr>
        <p:blipFill>
          <a:blip r:embed="rId5"/>
          <a:srcRect/>
          <a:stretch>
            <a:fillRect/>
          </a:stretch>
        </p:blipFill>
        <p:spPr bwMode="auto">
          <a:xfrm>
            <a:off x="1550863" y="1477665"/>
            <a:ext cx="7823200" cy="5119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8" name="Picture 6"/>
          <p:cNvPicPr>
            <a:picLocks noChangeAspect="1" noChangeArrowheads="1"/>
          </p:cNvPicPr>
          <p:nvPr/>
        </p:nvPicPr>
        <p:blipFill>
          <a:blip r:embed="rId6"/>
          <a:srcRect/>
          <a:stretch>
            <a:fillRect/>
          </a:stretch>
        </p:blipFill>
        <p:spPr bwMode="auto">
          <a:xfrm>
            <a:off x="1823913" y="1342727"/>
            <a:ext cx="8281987" cy="5176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221550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anim calcmode="lin" valueType="num">
                                      <p:cBhvr>
                                        <p:cTn id="22" dur="250" fill="hold"/>
                                        <p:tgtEl>
                                          <p:spTgt spid="6"/>
                                        </p:tgtEl>
                                        <p:attrNameLst>
                                          <p:attrName>ppt_x</p:attrName>
                                        </p:attrNameLst>
                                      </p:cBhvr>
                                      <p:tavLst>
                                        <p:tav tm="0">
                                          <p:val>
                                            <p:strVal val="#ppt_x"/>
                                          </p:val>
                                        </p:tav>
                                        <p:tav tm="100000">
                                          <p:val>
                                            <p:strVal val="#ppt_x"/>
                                          </p:val>
                                        </p:tav>
                                      </p:tavLst>
                                    </p:anim>
                                    <p:anim calcmode="lin" valueType="num">
                                      <p:cBhvr>
                                        <p:cTn id="23"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anim calcmode="lin" valueType="num">
                                      <p:cBhvr>
                                        <p:cTn id="29" dur="250" fill="hold"/>
                                        <p:tgtEl>
                                          <p:spTgt spid="7"/>
                                        </p:tgtEl>
                                        <p:attrNameLst>
                                          <p:attrName>ppt_x</p:attrName>
                                        </p:attrNameLst>
                                      </p:cBhvr>
                                      <p:tavLst>
                                        <p:tav tm="0">
                                          <p:val>
                                            <p:strVal val="#ppt_x"/>
                                          </p:val>
                                        </p:tav>
                                        <p:tav tm="100000">
                                          <p:val>
                                            <p:strVal val="#ppt_x"/>
                                          </p:val>
                                        </p:tav>
                                      </p:tavLst>
                                    </p:anim>
                                    <p:anim calcmode="lin" valueType="num">
                                      <p:cBhvr>
                                        <p:cTn id="30"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50"/>
                                        <p:tgtEl>
                                          <p:spTgt spid="8"/>
                                        </p:tgtEl>
                                      </p:cBhvr>
                                    </p:animEffect>
                                    <p:anim calcmode="lin" valueType="num">
                                      <p:cBhvr>
                                        <p:cTn id="36" dur="250" fill="hold"/>
                                        <p:tgtEl>
                                          <p:spTgt spid="8"/>
                                        </p:tgtEl>
                                        <p:attrNameLst>
                                          <p:attrName>ppt_x</p:attrName>
                                        </p:attrNameLst>
                                      </p:cBhvr>
                                      <p:tavLst>
                                        <p:tav tm="0">
                                          <p:val>
                                            <p:strVal val="#ppt_x"/>
                                          </p:val>
                                        </p:tav>
                                        <p:tav tm="100000">
                                          <p:val>
                                            <p:strVal val="#ppt_x"/>
                                          </p:val>
                                        </p:tav>
                                      </p:tavLst>
                                    </p:anim>
                                    <p:anim calcmode="lin" valueType="num">
                                      <p:cBhvr>
                                        <p:cTn id="3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a:xfrm>
            <a:off x="609600" y="1340768"/>
            <a:ext cx="10972800" cy="4641850"/>
          </a:xfrm>
        </p:spPr>
        <p:txBody>
          <a:bodyPr/>
          <a:lstStyle/>
          <a:p>
            <a:r>
              <a:rPr lang="zh-CN" altLang="en-US" dirty="0"/>
              <a:t>网页</a:t>
            </a:r>
            <a:endParaRPr lang="en-US" altLang="zh-CN" dirty="0"/>
          </a:p>
          <a:p>
            <a:pPr lvl="1"/>
            <a:r>
              <a:rPr lang="zh-CN" altLang="en-US" dirty="0"/>
              <a:t> 网页是一个包含 </a:t>
            </a:r>
            <a:r>
              <a:rPr lang="en-US" altLang="zh-CN" dirty="0"/>
              <a:t>HTML </a:t>
            </a:r>
            <a:r>
              <a:rPr lang="zh-CN" altLang="en-US" dirty="0"/>
              <a:t>标签的纯文本文件</a:t>
            </a:r>
            <a:endParaRPr lang="en-US" altLang="zh-CN" dirty="0"/>
          </a:p>
          <a:p>
            <a:pPr lvl="1"/>
            <a:r>
              <a:rPr lang="en-US" altLang="zh-CN" dirty="0"/>
              <a:t> </a:t>
            </a:r>
            <a:r>
              <a:rPr lang="zh-CN" altLang="en-US" dirty="0"/>
              <a:t>是构成网站的基本元素</a:t>
            </a:r>
            <a:endParaRPr lang="en-US" altLang="zh-CN" dirty="0"/>
          </a:p>
          <a:p>
            <a:pPr lvl="1"/>
            <a:r>
              <a:rPr lang="en-US" altLang="zh-CN" dirty="0">
                <a:sym typeface="Arial" charset="0"/>
              </a:rPr>
              <a:t> </a:t>
            </a:r>
            <a:r>
              <a:rPr lang="zh-CN" altLang="en-US" dirty="0">
                <a:sym typeface="Arial" charset="0"/>
              </a:rPr>
              <a:t>后缀名为 </a:t>
            </a:r>
            <a:r>
              <a:rPr lang="en-US" altLang="zh-CN" dirty="0">
                <a:solidFill>
                  <a:srgbClr val="C00000"/>
                </a:solidFill>
                <a:sym typeface="Arial" charset="0"/>
              </a:rPr>
              <a:t>.html </a:t>
            </a:r>
            <a:r>
              <a:rPr lang="zh-CN" altLang="en-US" dirty="0">
                <a:sym typeface="Arial" charset="0"/>
              </a:rPr>
              <a:t>或 </a:t>
            </a:r>
            <a:r>
              <a:rPr lang="en-US" altLang="zh-CN" dirty="0">
                <a:solidFill>
                  <a:srgbClr val="C00000"/>
                </a:solidFill>
                <a:sym typeface="Arial" charset="0"/>
              </a:rPr>
              <a:t>.</a:t>
            </a:r>
            <a:r>
              <a:rPr lang="en-US" altLang="zh-CN" dirty="0" err="1">
                <a:solidFill>
                  <a:srgbClr val="C00000"/>
                </a:solidFill>
                <a:sym typeface="Arial" charset="0"/>
              </a:rPr>
              <a:t>htm</a:t>
            </a:r>
            <a:endParaRPr lang="zh-CN" altLang="en-US" dirty="0">
              <a:sym typeface="Arial" charset="0"/>
            </a:endParaRPr>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4509120"/>
            <a:ext cx="3024336" cy="164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967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简介</a:t>
            </a:r>
          </a:p>
        </p:txBody>
      </p:sp>
      <p:sp>
        <p:nvSpPr>
          <p:cNvPr id="3" name="内容占位符 2"/>
          <p:cNvSpPr>
            <a:spLocks noGrp="1"/>
          </p:cNvSpPr>
          <p:nvPr>
            <p:ph idx="1"/>
          </p:nvPr>
        </p:nvSpPr>
        <p:spPr>
          <a:xfrm>
            <a:off x="545465" y="2060848"/>
            <a:ext cx="10972800" cy="4641850"/>
          </a:xfrm>
        </p:spPr>
        <p:txBody>
          <a:bodyPr/>
          <a:lstStyle/>
          <a:p>
            <a:endParaRPr lang="en-US" altLang="zh-CN" dirty="0"/>
          </a:p>
          <a:p>
            <a:endParaRPr lang="en-US" altLang="zh-CN" dirty="0"/>
          </a:p>
          <a:p>
            <a:endParaRPr lang="en-US" altLang="zh-CN" dirty="0"/>
          </a:p>
          <a:p>
            <a:r>
              <a:rPr lang="zh-CN" altLang="en-US" dirty="0">
                <a:solidFill>
                  <a:srgbClr val="FF0000"/>
                </a:solidFill>
              </a:rPr>
              <a:t>万维网</a:t>
            </a:r>
            <a:endParaRPr lang="en-US" altLang="zh-CN" dirty="0">
              <a:solidFill>
                <a:srgbClr val="FF0000"/>
              </a:solidFill>
            </a:endParaRPr>
          </a:p>
          <a:p>
            <a:pPr lvl="1"/>
            <a:r>
              <a:rPr lang="en-US" altLang="zh-CN" dirty="0"/>
              <a:t> </a:t>
            </a:r>
            <a:r>
              <a:rPr lang="zh-CN" altLang="en-US" dirty="0"/>
              <a:t>亦作“</a:t>
            </a:r>
            <a:r>
              <a:rPr lang="en-US" altLang="zh-CN" dirty="0">
                <a:solidFill>
                  <a:srgbClr val="FF0000"/>
                </a:solidFill>
              </a:rPr>
              <a:t>Web</a:t>
            </a:r>
            <a:r>
              <a:rPr lang="en-US" altLang="zh-CN" dirty="0"/>
              <a:t>”</a:t>
            </a:r>
            <a:r>
              <a:rPr lang="zh-CN" altLang="en-US" dirty="0"/>
              <a:t>、“</a:t>
            </a:r>
            <a:r>
              <a:rPr lang="en-US" altLang="zh-CN" dirty="0">
                <a:solidFill>
                  <a:srgbClr val="FF0000"/>
                </a:solidFill>
              </a:rPr>
              <a:t>WWW</a:t>
            </a:r>
            <a:r>
              <a:rPr lang="en-US" altLang="zh-CN" dirty="0"/>
              <a:t>”</a:t>
            </a:r>
            <a:r>
              <a:rPr lang="zh-CN" altLang="en-US" dirty="0"/>
              <a:t>，全称为“</a:t>
            </a:r>
            <a:r>
              <a:rPr lang="en-US" altLang="zh-CN" dirty="0"/>
              <a:t>World  Wide Web</a:t>
            </a:r>
            <a:r>
              <a:rPr lang="zh-CN" altLang="en-US" dirty="0"/>
              <a:t>”，是一个由许多互相链接的超文本组成的系统，通过互联网访问。</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18" y="1305967"/>
            <a:ext cx="3425190" cy="280606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1556792"/>
            <a:ext cx="3277870" cy="27762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658" y="1942237"/>
            <a:ext cx="3244850" cy="27127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a:stCxn id="11" idx="3"/>
            <a:endCxn id="10" idx="1"/>
          </p:cNvCxnSpPr>
          <p:nvPr/>
        </p:nvCxnSpPr>
        <p:spPr>
          <a:xfrm>
            <a:off x="1354728" y="2022247"/>
            <a:ext cx="3235960" cy="7829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0" idx="3"/>
            <a:endCxn id="6" idx="1"/>
          </p:cNvCxnSpPr>
          <p:nvPr/>
        </p:nvCxnSpPr>
        <p:spPr>
          <a:xfrm>
            <a:off x="8134623" y="2805202"/>
            <a:ext cx="407035" cy="493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90688" y="2618512"/>
            <a:ext cx="3543935" cy="372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60393" y="1897152"/>
            <a:ext cx="394335" cy="25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948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网站访问过程</a:t>
            </a:r>
          </a:p>
        </p:txBody>
      </p:sp>
      <p:sp>
        <p:nvSpPr>
          <p:cNvPr id="3" name="内容占位符 2"/>
          <p:cNvSpPr>
            <a:spLocks noGrp="1"/>
          </p:cNvSpPr>
          <p:nvPr>
            <p:ph idx="1"/>
          </p:nvPr>
        </p:nvSpPr>
        <p:spPr/>
        <p:txBody>
          <a:bodyPr/>
          <a:lstStyle/>
          <a:p>
            <a:endParaRPr lang="zh-CN" altLang="en-US" dirty="0"/>
          </a:p>
        </p:txBody>
      </p:sp>
      <p:pic>
        <p:nvPicPr>
          <p:cNvPr id="4"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88" y="1463040"/>
            <a:ext cx="11033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397" y="1560376"/>
            <a:ext cx="361547" cy="327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2839" y="2649680"/>
            <a:ext cx="11033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5325" y="2771774"/>
            <a:ext cx="349170" cy="359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1300" y="4188143"/>
            <a:ext cx="11033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867" y="1075315"/>
            <a:ext cx="2236928" cy="13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1432" y="4317909"/>
            <a:ext cx="277758"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rot="20419396">
            <a:off x="3468775" y="2062642"/>
            <a:ext cx="2341245" cy="398780"/>
          </a:xfrm>
          <a:prstGeom prst="rect">
            <a:avLst/>
          </a:prstGeom>
        </p:spPr>
        <p:txBody>
          <a:bodyPr wrap="none">
            <a:spAutoFit/>
          </a:bodyPr>
          <a:lstStyle/>
          <a:p>
            <a:r>
              <a:rPr lang="en-US" altLang="zh-CN" sz="2000" dirty="0"/>
              <a:t>http://www.qq.com/</a:t>
            </a:r>
            <a:endParaRPr lang="zh-CN" altLang="en-US" sz="2000" dirty="0"/>
          </a:p>
        </p:txBody>
      </p:sp>
      <p:sp>
        <p:nvSpPr>
          <p:cNvPr id="12" name="矩形 11"/>
          <p:cNvSpPr/>
          <p:nvPr/>
        </p:nvSpPr>
        <p:spPr>
          <a:xfrm>
            <a:off x="3986886" y="2707312"/>
            <a:ext cx="2799080" cy="398780"/>
          </a:xfrm>
          <a:prstGeom prst="rect">
            <a:avLst/>
          </a:prstGeom>
          <a:scene3d>
            <a:camera prst="orthographicFront">
              <a:rot lat="0" lon="0" rev="0"/>
            </a:camera>
            <a:lightRig rig="threePt" dir="t"/>
          </a:scene3d>
        </p:spPr>
        <p:txBody>
          <a:bodyPr wrap="none">
            <a:spAutoFit/>
          </a:bodyPr>
          <a:lstStyle/>
          <a:p>
            <a:r>
              <a:rPr lang="en-US" altLang="zh-CN" sz="2000" dirty="0"/>
              <a:t>http://news.sina.com.cn/</a:t>
            </a:r>
            <a:endParaRPr lang="zh-CN" altLang="en-US" sz="2000" dirty="0"/>
          </a:p>
        </p:txBody>
      </p:sp>
      <p:sp>
        <p:nvSpPr>
          <p:cNvPr id="13" name="矩形 12"/>
          <p:cNvSpPr/>
          <p:nvPr/>
        </p:nvSpPr>
        <p:spPr>
          <a:xfrm rot="1500000">
            <a:off x="3508859" y="3547751"/>
            <a:ext cx="2348230" cy="398780"/>
          </a:xfrm>
          <a:prstGeom prst="rect">
            <a:avLst/>
          </a:prstGeom>
        </p:spPr>
        <p:txBody>
          <a:bodyPr wrap="none">
            <a:spAutoFit/>
          </a:bodyPr>
          <a:lstStyle/>
          <a:p>
            <a:r>
              <a:rPr lang="en-US" altLang="zh-CN" sz="2000" dirty="0"/>
              <a:t>http://news.qq.com/</a:t>
            </a:r>
            <a:endParaRPr lang="zh-CN" altLang="en-US" sz="2000" dirty="0"/>
          </a:p>
        </p:txBody>
      </p:sp>
      <p:sp>
        <p:nvSpPr>
          <p:cNvPr id="14" name="TextBox 13"/>
          <p:cNvSpPr txBox="1"/>
          <p:nvPr/>
        </p:nvSpPr>
        <p:spPr>
          <a:xfrm>
            <a:off x="1200350" y="4083387"/>
            <a:ext cx="3259507" cy="954107"/>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服务器</a:t>
            </a:r>
            <a:r>
              <a:rPr lang="en-US" altLang="zh-CN" sz="2800" dirty="0">
                <a:latin typeface="微软雅黑" panose="020B0503020204020204" pitchFamily="34" charset="-122"/>
                <a:ea typeface="微软雅黑" panose="020B0503020204020204" pitchFamily="34" charset="-122"/>
              </a:rPr>
              <a:t>(Server)</a:t>
            </a:r>
            <a:endParaRPr lang="zh-CN" altLang="en-US" sz="28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6242475" y="5564650"/>
            <a:ext cx="3856529"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浏览器</a:t>
            </a:r>
            <a:r>
              <a:rPr lang="en-US" altLang="zh-CN" sz="2800" dirty="0">
                <a:latin typeface="微软雅黑" panose="020B0503020204020204" pitchFamily="34" charset="-122"/>
                <a:ea typeface="微软雅黑" panose="020B0503020204020204" pitchFamily="34" charset="-122"/>
              </a:rPr>
              <a:t>(Browser)</a:t>
            </a:r>
            <a:endParaRPr lang="zh-CN" altLang="en-US" sz="28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987125" y="1396365"/>
            <a:ext cx="945467"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URL</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flipH="1">
            <a:off x="3405193" y="2088514"/>
            <a:ext cx="2175600" cy="781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510910" y="2144872"/>
            <a:ext cx="2243723" cy="7810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425190" y="3067685"/>
            <a:ext cx="3491865" cy="279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510915" y="3174365"/>
            <a:ext cx="3546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333" y="2144871"/>
            <a:ext cx="1600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740" y="2614959"/>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4252" y="4071305"/>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接箭头连接符 23"/>
          <p:cNvCxnSpPr/>
          <p:nvPr/>
        </p:nvCxnSpPr>
        <p:spPr>
          <a:xfrm flipH="1" flipV="1">
            <a:off x="3425190" y="3327400"/>
            <a:ext cx="2124710" cy="972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459480" y="3451860"/>
            <a:ext cx="2064385" cy="9556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1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2759F-742F-46A6-AC35-16300176B31D}"/>
              </a:ext>
            </a:extLst>
          </p:cNvPr>
          <p:cNvSpPr>
            <a:spLocks noGrp="1"/>
          </p:cNvSpPr>
          <p:nvPr>
            <p:ph type="title"/>
          </p:nvPr>
        </p:nvSpPr>
        <p:spPr/>
        <p:txBody>
          <a:bodyPr/>
          <a:lstStyle/>
          <a:p>
            <a:r>
              <a:rPr lang="en-US" altLang="zh-CN" dirty="0"/>
              <a:t>Web </a:t>
            </a:r>
            <a:r>
              <a:rPr lang="zh-CN" altLang="en-US" dirty="0"/>
              <a:t>相关概念</a:t>
            </a:r>
          </a:p>
        </p:txBody>
      </p:sp>
      <p:sp>
        <p:nvSpPr>
          <p:cNvPr id="3" name="内容占位符 2">
            <a:extLst>
              <a:ext uri="{FF2B5EF4-FFF2-40B4-BE49-F238E27FC236}">
                <a16:creationId xmlns:a16="http://schemas.microsoft.com/office/drawing/2014/main" id="{D676CE63-BFB9-410D-981C-2FDFD68F316F}"/>
              </a:ext>
            </a:extLst>
          </p:cNvPr>
          <p:cNvSpPr>
            <a:spLocks noGrp="1"/>
          </p:cNvSpPr>
          <p:nvPr>
            <p:ph idx="1"/>
          </p:nvPr>
        </p:nvSpPr>
        <p:spPr/>
        <p:txBody>
          <a:bodyPr/>
          <a:lstStyle/>
          <a:p>
            <a:r>
              <a:rPr lang="en-US" altLang="zh-CN" dirty="0"/>
              <a:t>Web </a:t>
            </a:r>
            <a:r>
              <a:rPr lang="zh-CN" altLang="en-US" dirty="0">
                <a:solidFill>
                  <a:srgbClr val="FF0000"/>
                </a:solidFill>
              </a:rPr>
              <a:t>浏览器</a:t>
            </a:r>
          </a:p>
          <a:p>
            <a:pPr lvl="1"/>
            <a:r>
              <a:rPr lang="zh-CN" altLang="en-US" dirty="0">
                <a:sym typeface="+mn-ea"/>
              </a:rPr>
              <a:t> 显示网页内容，并让用户与这些文件交互的一种软件。</a:t>
            </a:r>
          </a:p>
          <a:p>
            <a:pPr lvl="1"/>
            <a:r>
              <a:rPr lang="zh-CN" altLang="en-US" dirty="0">
                <a:sym typeface="+mn-ea"/>
              </a:rPr>
              <a:t> 常用浏览器：谷歌浏览器</a:t>
            </a:r>
            <a:r>
              <a:rPr lang="en-US" altLang="zh-CN" dirty="0">
                <a:sym typeface="+mn-ea"/>
              </a:rPr>
              <a:t>(Chrome)</a:t>
            </a:r>
            <a:r>
              <a:rPr lang="zh-CN" altLang="en-US" dirty="0">
                <a:sym typeface="+mn-ea"/>
              </a:rPr>
              <a:t>、火狐</a:t>
            </a:r>
            <a:r>
              <a:rPr lang="en-US" altLang="zh-CN" dirty="0">
                <a:sym typeface="+mn-ea"/>
              </a:rPr>
              <a:t>(Firefox)</a:t>
            </a:r>
            <a:r>
              <a:rPr lang="zh-CN" altLang="en-US" dirty="0">
                <a:sym typeface="+mn-ea"/>
              </a:rPr>
              <a:t>、</a:t>
            </a:r>
            <a:r>
              <a:rPr lang="en-US" altLang="zh-CN" dirty="0">
                <a:sym typeface="+mn-ea"/>
              </a:rPr>
              <a:t>IE</a:t>
            </a:r>
            <a:r>
              <a:rPr lang="zh-CN" altLang="en-US" dirty="0">
                <a:sym typeface="+mn-ea"/>
              </a:rPr>
              <a:t>。</a:t>
            </a:r>
            <a:endParaRPr lang="en-US" altLang="zh-CN" dirty="0">
              <a:sym typeface="+mn-ea"/>
            </a:endParaRPr>
          </a:p>
          <a:p>
            <a:r>
              <a:rPr lang="en-US" altLang="zh-CN" dirty="0"/>
              <a:t>Web </a:t>
            </a:r>
            <a:r>
              <a:rPr lang="zh-CN" altLang="en-US" dirty="0">
                <a:solidFill>
                  <a:srgbClr val="FF0000"/>
                </a:solidFill>
              </a:rPr>
              <a:t>服务器</a:t>
            </a:r>
            <a:endParaRPr lang="zh-CN" altLang="en-US" dirty="0"/>
          </a:p>
          <a:p>
            <a:pPr lvl="1"/>
            <a:r>
              <a:rPr lang="zh-CN" altLang="en-US" dirty="0">
                <a:sym typeface="+mn-ea"/>
              </a:rPr>
              <a:t> 物理设备：提供 </a:t>
            </a:r>
            <a:r>
              <a:rPr lang="en-US" altLang="zh-CN" dirty="0">
                <a:sym typeface="+mn-ea"/>
              </a:rPr>
              <a:t>Web </a:t>
            </a:r>
            <a:r>
              <a:rPr lang="zh-CN" altLang="en-US" dirty="0">
                <a:sym typeface="+mn-ea"/>
              </a:rPr>
              <a:t>服务的计算机。</a:t>
            </a:r>
            <a:endParaRPr lang="zh-CN" altLang="en-US" dirty="0"/>
          </a:p>
          <a:p>
            <a:pPr lvl="1"/>
            <a:r>
              <a:rPr lang="zh-CN" altLang="en-US" dirty="0">
                <a:sym typeface="+mn-ea"/>
              </a:rPr>
              <a:t> 软件：根据用户请求将信息资源传递给用户的应用程序。</a:t>
            </a:r>
            <a:endParaRPr lang="zh-CN" altLang="en-US" dirty="0"/>
          </a:p>
          <a:p>
            <a:pPr lvl="1"/>
            <a:r>
              <a:rPr lang="zh-CN" altLang="en-US" dirty="0">
                <a:sym typeface="+mn-ea"/>
              </a:rPr>
              <a:t> 常用 </a:t>
            </a:r>
            <a:r>
              <a:rPr lang="en-US" altLang="zh-CN" dirty="0">
                <a:sym typeface="+mn-ea"/>
              </a:rPr>
              <a:t>Web </a:t>
            </a:r>
            <a:r>
              <a:rPr lang="zh-CN" altLang="en-US" dirty="0">
                <a:sym typeface="+mn-ea"/>
              </a:rPr>
              <a:t>服务器：</a:t>
            </a:r>
            <a:r>
              <a:rPr lang="en-US" altLang="zh-CN" dirty="0">
                <a:sym typeface="+mn-ea"/>
              </a:rPr>
              <a:t>Apache </a:t>
            </a:r>
            <a:r>
              <a:rPr lang="zh-CN" altLang="en-US" dirty="0">
                <a:sym typeface="+mn-ea"/>
              </a:rPr>
              <a:t>和 </a:t>
            </a:r>
            <a:r>
              <a:rPr lang="en-US" altLang="zh-CN" dirty="0">
                <a:sym typeface="+mn-ea"/>
              </a:rPr>
              <a:t>Nginx </a:t>
            </a:r>
            <a:r>
              <a:rPr lang="zh-CN" altLang="en-US" dirty="0">
                <a:sym typeface="+mn-ea"/>
              </a:rPr>
              <a:t>服务器。</a:t>
            </a:r>
            <a:endParaRPr lang="zh-CN" altLang="en-US" dirty="0"/>
          </a:p>
          <a:p>
            <a:endParaRPr lang="zh-CN" altLang="en-US" dirty="0"/>
          </a:p>
        </p:txBody>
      </p:sp>
    </p:spTree>
    <p:extLst>
      <p:ext uri="{BB962C8B-B14F-4D97-AF65-F5344CB8AC3E}">
        <p14:creationId xmlns:p14="http://schemas.microsoft.com/office/powerpoint/2010/main" val="27058068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URL</a:t>
            </a:r>
            <a:endParaRPr lang="zh-CN" altLang="en-US"/>
          </a:p>
        </p:txBody>
      </p:sp>
      <p:sp>
        <p:nvSpPr>
          <p:cNvPr id="3" name="内容占位符 2"/>
          <p:cNvSpPr>
            <a:spLocks noGrp="1"/>
          </p:cNvSpPr>
          <p:nvPr>
            <p:ph idx="1"/>
          </p:nvPr>
        </p:nvSpPr>
        <p:spPr/>
        <p:txBody>
          <a:bodyPr/>
          <a:lstStyle/>
          <a:p>
            <a:r>
              <a:rPr lang="en-US" altLang="zh-CN" dirty="0">
                <a:sym typeface="+mn-ea"/>
              </a:rPr>
              <a:t>URL</a:t>
            </a:r>
            <a:r>
              <a:rPr lang="zh-CN" altLang="en-US" dirty="0">
                <a:sym typeface="+mn-ea"/>
              </a:rPr>
              <a:t>（</a:t>
            </a:r>
            <a:r>
              <a:rPr lang="en-US" altLang="zh-CN" dirty="0">
                <a:sym typeface="+mn-ea"/>
              </a:rPr>
              <a:t>Uniform Resource Locator </a:t>
            </a:r>
            <a:r>
              <a:rPr lang="zh-CN" altLang="en-US" dirty="0">
                <a:sym typeface="+mn-ea"/>
              </a:rPr>
              <a:t>统一资源定位符）</a:t>
            </a:r>
          </a:p>
          <a:p>
            <a:pPr lvl="1"/>
            <a:r>
              <a:rPr lang="zh-CN" altLang="en-US" dirty="0">
                <a:sym typeface="+mn-ea"/>
              </a:rPr>
              <a:t> 互联网上标准的资源的地址。</a:t>
            </a:r>
          </a:p>
          <a:p>
            <a:pPr lvl="1"/>
            <a:r>
              <a:rPr lang="zh-CN" altLang="en-US" dirty="0">
                <a:sym typeface="+mn-ea"/>
              </a:rPr>
              <a:t> 例：</a:t>
            </a:r>
          </a:p>
          <a:p>
            <a:pPr lvl="2"/>
            <a:r>
              <a:rPr lang="en-US" altLang="zh-CN" sz="2400" dirty="0">
                <a:latin typeface="微软雅黑" panose="020B0503020204020204" pitchFamily="34" charset="-122"/>
                <a:ea typeface="微软雅黑" panose="020B0503020204020204" pitchFamily="34" charset="-122"/>
                <a:sym typeface="+mn-ea"/>
                <a:hlinkClick r:id="rId3"/>
              </a:rPr>
              <a:t>http://www.baidu.com/</a:t>
            </a:r>
            <a:endParaRPr lang="en-US" altLang="zh-CN" sz="2400" dirty="0">
              <a:latin typeface="微软雅黑" panose="020B0503020204020204" pitchFamily="34" charset="-122"/>
              <a:ea typeface="微软雅黑" panose="020B0503020204020204" pitchFamily="34" charset="-122"/>
              <a:sym typeface="+mn-ea"/>
            </a:endParaRPr>
          </a:p>
          <a:p>
            <a:pPr lvl="2"/>
            <a:r>
              <a:rPr lang="en-US" altLang="zh-CN" sz="2400" dirty="0">
                <a:latin typeface="微软雅黑" panose="020B0503020204020204" pitchFamily="34" charset="-122"/>
                <a:ea typeface="微软雅黑" panose="020B0503020204020204" pitchFamily="34" charset="-122"/>
                <a:sym typeface="+mn-ea"/>
                <a:hlinkClick r:id="rId4"/>
              </a:rPr>
              <a:t>http://tech.sina.com.cn/it/2015-01-14/doc-iavxeafr9972646.html</a:t>
            </a:r>
            <a:endParaRPr lang="en-US" altLang="zh-CN" sz="2400" dirty="0">
              <a:latin typeface="微软雅黑" panose="020B0503020204020204" pitchFamily="34" charset="-122"/>
              <a:ea typeface="微软雅黑" panose="020B0503020204020204" pitchFamily="34" charset="-122"/>
              <a:sym typeface="+mn-ea"/>
            </a:endParaRPr>
          </a:p>
          <a:p>
            <a:pPr lvl="1"/>
            <a:r>
              <a:rPr lang="zh-CN" altLang="en-US" dirty="0">
                <a:sym typeface="+mn-ea"/>
              </a:rPr>
              <a:t> 组成部分：</a:t>
            </a:r>
            <a:r>
              <a:rPr lang="zh-CN" altLang="en-US" dirty="0">
                <a:solidFill>
                  <a:srgbClr val="FF0000"/>
                </a:solidFill>
                <a:sym typeface="+mn-ea"/>
              </a:rPr>
              <a:t>协议</a:t>
            </a:r>
            <a:r>
              <a:rPr lang="zh-CN" altLang="en-US" dirty="0">
                <a:sym typeface="+mn-ea"/>
              </a:rPr>
              <a:t>、</a:t>
            </a:r>
            <a:r>
              <a:rPr lang="zh-CN" altLang="en-US" dirty="0">
                <a:solidFill>
                  <a:srgbClr val="FF0000"/>
                </a:solidFill>
                <a:sym typeface="+mn-ea"/>
              </a:rPr>
              <a:t>服务器地址（域名）</a:t>
            </a:r>
            <a:r>
              <a:rPr lang="zh-CN" altLang="en-US" dirty="0">
                <a:sym typeface="+mn-ea"/>
              </a:rPr>
              <a:t>、</a:t>
            </a:r>
            <a:r>
              <a:rPr lang="zh-CN" altLang="en-US" dirty="0">
                <a:solidFill>
                  <a:srgbClr val="FF0000"/>
                </a:solidFill>
                <a:sym typeface="+mn-ea"/>
              </a:rPr>
              <a:t>资源路径</a:t>
            </a:r>
          </a:p>
          <a:p>
            <a:pPr lvl="2"/>
            <a:r>
              <a:rPr lang="en-US" altLang="zh-CN" sz="2400" dirty="0">
                <a:latin typeface="微软雅黑" panose="020B0503020204020204" pitchFamily="34" charset="-122"/>
                <a:ea typeface="微软雅黑" panose="020B0503020204020204" pitchFamily="34" charset="-122"/>
                <a:sym typeface="+mn-ea"/>
              </a:rPr>
              <a:t>http://tech.sina.com.cn/it/doc-iavxeaf46.html</a:t>
            </a:r>
            <a:endParaRPr lang="en-US" altLang="zh-CN" sz="2400"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文本框 13"/>
          <p:cNvSpPr txBox="1"/>
          <p:nvPr/>
        </p:nvSpPr>
        <p:spPr>
          <a:xfrm>
            <a:off x="1775520" y="5862564"/>
            <a:ext cx="7416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协议</a:t>
            </a:r>
          </a:p>
        </p:txBody>
      </p:sp>
      <p:sp>
        <p:nvSpPr>
          <p:cNvPr id="5" name="文本框 14"/>
          <p:cNvSpPr txBox="1"/>
          <p:nvPr/>
        </p:nvSpPr>
        <p:spPr>
          <a:xfrm>
            <a:off x="2538790" y="5862564"/>
            <a:ext cx="2697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服务器地址（域名）</a:t>
            </a:r>
          </a:p>
        </p:txBody>
      </p:sp>
      <p:sp>
        <p:nvSpPr>
          <p:cNvPr id="6" name="文本框 15"/>
          <p:cNvSpPr txBox="1"/>
          <p:nvPr/>
        </p:nvSpPr>
        <p:spPr>
          <a:xfrm>
            <a:off x="5715695" y="5862564"/>
            <a:ext cx="1300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资源路径</a:t>
            </a:r>
          </a:p>
        </p:txBody>
      </p:sp>
      <p:sp>
        <p:nvSpPr>
          <p:cNvPr id="7" name="矩形 6"/>
          <p:cNvSpPr/>
          <p:nvPr/>
        </p:nvSpPr>
        <p:spPr>
          <a:xfrm>
            <a:off x="1787332" y="5157192"/>
            <a:ext cx="658456"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45787" y="5157192"/>
            <a:ext cx="2730287"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176074" y="5157192"/>
            <a:ext cx="3308001" cy="3975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8096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HTML</a:t>
            </a:r>
          </a:p>
          <a:p>
            <a:pPr lvl="1"/>
            <a:r>
              <a:rPr lang="zh-CN" altLang="en-US" dirty="0"/>
              <a:t> 超文本标记语言  </a:t>
            </a:r>
            <a:r>
              <a:rPr lang="en-US" altLang="zh-CN" dirty="0"/>
              <a:t>(</a:t>
            </a:r>
            <a:r>
              <a:rPr lang="en-US" altLang="zh-CN" b="1" dirty="0"/>
              <a:t>H</a:t>
            </a:r>
            <a:r>
              <a:rPr lang="en-US" altLang="zh-CN" dirty="0"/>
              <a:t>yper </a:t>
            </a:r>
            <a:r>
              <a:rPr lang="en-US" altLang="zh-CN" b="1" dirty="0"/>
              <a:t>T</a:t>
            </a:r>
            <a:r>
              <a:rPr lang="en-US" altLang="zh-CN" dirty="0"/>
              <a:t>ext </a:t>
            </a:r>
            <a:r>
              <a:rPr lang="en-US" altLang="zh-CN" b="1" dirty="0"/>
              <a:t>M</a:t>
            </a:r>
            <a:r>
              <a:rPr lang="en-US" altLang="zh-CN" dirty="0"/>
              <a:t>arkup </a:t>
            </a:r>
            <a:r>
              <a:rPr lang="en-US" altLang="zh-CN" b="1" dirty="0"/>
              <a:t>L</a:t>
            </a:r>
            <a:r>
              <a:rPr lang="en-US" altLang="zh-CN" dirty="0"/>
              <a:t>anguage</a:t>
            </a:r>
            <a:r>
              <a:rPr lang="zh-CN" altLang="en-US" dirty="0"/>
              <a:t>，简称：</a:t>
            </a:r>
            <a:r>
              <a:rPr lang="en-US" altLang="zh-CN" dirty="0"/>
              <a:t>HTML ) </a:t>
            </a:r>
          </a:p>
          <a:p>
            <a:pPr lvl="1"/>
            <a:r>
              <a:rPr lang="en-US" altLang="zh-CN" dirty="0"/>
              <a:t> </a:t>
            </a:r>
            <a:r>
              <a:rPr lang="zh-CN" altLang="en-US" dirty="0"/>
              <a:t>不是编程语言，是一种用于定义内容结构的标记语言</a:t>
            </a:r>
            <a:endParaRPr lang="en-US" altLang="zh-CN" dirty="0"/>
          </a:p>
          <a:p>
            <a:pPr lvl="1"/>
            <a:r>
              <a:rPr lang="zh-CN" altLang="en-US" dirty="0"/>
              <a:t> 标记语言是一套</a:t>
            </a:r>
            <a:r>
              <a:rPr lang="zh-CN" altLang="en-US" dirty="0">
                <a:solidFill>
                  <a:srgbClr val="C00000"/>
                </a:solidFill>
              </a:rPr>
              <a:t>标记标签</a:t>
            </a:r>
            <a:r>
              <a:rPr lang="zh-CN" altLang="en-US" dirty="0"/>
              <a:t>，</a:t>
            </a:r>
            <a:r>
              <a:rPr lang="en-US" altLang="zh-CN" dirty="0"/>
              <a:t>HTML </a:t>
            </a:r>
            <a:r>
              <a:rPr lang="zh-CN" altLang="en-US" dirty="0"/>
              <a:t>使用标记标签来描述网页</a:t>
            </a:r>
          </a:p>
          <a:p>
            <a:pPr marL="457200" lvl="1" indent="0">
              <a:buNone/>
            </a:pPr>
            <a:endParaRPr lang="zh-CN" altLang="en-US" dirty="0"/>
          </a:p>
        </p:txBody>
      </p:sp>
    </p:spTree>
    <p:extLst>
      <p:ext uri="{BB962C8B-B14F-4D97-AF65-F5344CB8AC3E}">
        <p14:creationId xmlns:p14="http://schemas.microsoft.com/office/powerpoint/2010/main" val="2772858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 </a:t>
            </a:r>
            <a:r>
              <a:rPr lang="en-US" altLang="zh-CN" dirty="0"/>
              <a:t>HTML </a:t>
            </a:r>
            <a:r>
              <a:rPr lang="zh-CN" altLang="en-US" dirty="0"/>
              <a:t>标签</a:t>
            </a:r>
          </a:p>
        </p:txBody>
      </p:sp>
      <p:sp>
        <p:nvSpPr>
          <p:cNvPr id="3" name="内容占位符 2"/>
          <p:cNvSpPr>
            <a:spLocks noGrp="1"/>
          </p:cNvSpPr>
          <p:nvPr>
            <p:ph idx="1"/>
          </p:nvPr>
        </p:nvSpPr>
        <p:spPr/>
        <p:txBody>
          <a:bodyPr/>
          <a:lstStyle/>
          <a:p>
            <a:r>
              <a:rPr lang="zh-CN" altLang="en-US" dirty="0"/>
              <a:t>常用 </a:t>
            </a:r>
            <a:r>
              <a:rPr lang="en-US" altLang="zh-CN" dirty="0"/>
              <a:t>HTML </a:t>
            </a:r>
            <a:r>
              <a:rPr lang="zh-CN" altLang="en-US" dirty="0"/>
              <a:t>标签</a:t>
            </a:r>
            <a:endParaRPr lang="en-US" altLang="zh-CN" dirty="0"/>
          </a:p>
          <a:p>
            <a:endParaRPr lang="zh-CN" altLang="en-US" dirty="0"/>
          </a:p>
        </p:txBody>
      </p:sp>
      <p:pic>
        <p:nvPicPr>
          <p:cNvPr id="2050" name="Picture 2" descr="C:\Users\小黑E550\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393156"/>
            <a:ext cx="8764587"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9815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基本结构</a:t>
            </a:r>
          </a:p>
        </p:txBody>
      </p:sp>
      <p:grpSp>
        <p:nvGrpSpPr>
          <p:cNvPr id="4" name="Group 36"/>
          <p:cNvGrpSpPr/>
          <p:nvPr/>
        </p:nvGrpSpPr>
        <p:grpSpPr bwMode="auto">
          <a:xfrm>
            <a:off x="821500" y="2002807"/>
            <a:ext cx="2132012" cy="3875437"/>
            <a:chOff x="0" y="1253"/>
            <a:chExt cx="1343" cy="2968"/>
          </a:xfrm>
        </p:grpSpPr>
        <p:sp>
          <p:nvSpPr>
            <p:cNvPr id="5" name="AutoShape 32"/>
            <p:cNvSpPr/>
            <p:nvPr/>
          </p:nvSpPr>
          <p:spPr bwMode="auto">
            <a:xfrm>
              <a:off x="845" y="1253"/>
              <a:ext cx="498" cy="2968"/>
            </a:xfrm>
            <a:prstGeom prst="leftBrace">
              <a:avLst>
                <a:gd name="adj1" fmla="val 4782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Text Box 33"/>
            <p:cNvSpPr txBox="1">
              <a:spLocks noChangeArrowheads="1"/>
            </p:cNvSpPr>
            <p:nvPr/>
          </p:nvSpPr>
          <p:spPr bwMode="auto">
            <a:xfrm>
              <a:off x="0" y="2197"/>
              <a:ext cx="855"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3000" b="1" dirty="0">
                  <a:solidFill>
                    <a:srgbClr val="FF0000"/>
                  </a:solidFill>
                  <a:ea typeface="宋体" panose="02010600030101010101" pitchFamily="2" charset="-122"/>
                </a:rPr>
                <a:t>HTML</a:t>
              </a:r>
              <a:r>
                <a:rPr lang="zh-CN" altLang="en-US" sz="3000" b="1" dirty="0">
                  <a:solidFill>
                    <a:srgbClr val="FF0000"/>
                  </a:solidFill>
                  <a:ea typeface="宋体" panose="02010600030101010101" pitchFamily="2" charset="-122"/>
                </a:rPr>
                <a:t>文件</a:t>
              </a:r>
              <a:endParaRPr lang="en-US" altLang="zh-CN" sz="3000" b="1" dirty="0">
                <a:solidFill>
                  <a:srgbClr val="FF0000"/>
                </a:solidFill>
                <a:ea typeface="宋体" panose="02010600030101010101" pitchFamily="2" charset="-122"/>
              </a:endParaRPr>
            </a:p>
          </p:txBody>
        </p:sp>
      </p:grpSp>
      <p:sp>
        <p:nvSpPr>
          <p:cNvPr id="7" name="矩形 6"/>
          <p:cNvSpPr/>
          <p:nvPr/>
        </p:nvSpPr>
        <p:spPr>
          <a:xfrm>
            <a:off x="4195599" y="1160358"/>
            <a:ext cx="7344816" cy="5220970"/>
          </a:xfrm>
          <a:prstGeom prst="rect">
            <a:avLst/>
          </a:prstGeom>
          <a:solidFill>
            <a:srgbClr val="C7F3FD"/>
          </a:solidFill>
        </p:spPr>
        <p:txBody>
          <a:bodyPr wrap="square">
            <a:spAutoFit/>
          </a:bodyPr>
          <a:lstStyle/>
          <a:p>
            <a:pPr>
              <a:lnSpc>
                <a:spcPts val="4000"/>
              </a:lnSpc>
            </a:pPr>
            <a:r>
              <a:rPr lang="en-US" altLang="zh-CN" sz="3200" b="1" dirty="0">
                <a:solidFill>
                  <a:srgbClr val="382E92"/>
                </a:solidFill>
              </a:rPr>
              <a:t>&lt;!DOCTYPE html&gt;</a:t>
            </a:r>
          </a:p>
          <a:p>
            <a:pPr>
              <a:lnSpc>
                <a:spcPts val="4000"/>
              </a:lnSpc>
            </a:pPr>
            <a:r>
              <a:rPr lang="en-US" altLang="zh-CN" sz="3200" b="1" dirty="0">
                <a:solidFill>
                  <a:srgbClr val="382E92"/>
                </a:solidFill>
              </a:rPr>
              <a:t>&lt;html&gt;</a:t>
            </a:r>
          </a:p>
          <a:p>
            <a:pPr>
              <a:lnSpc>
                <a:spcPts val="4000"/>
              </a:lnSpc>
            </a:pPr>
            <a:r>
              <a:rPr lang="en-US" altLang="zh-CN" sz="3200" b="1" dirty="0">
                <a:solidFill>
                  <a:srgbClr val="382E92"/>
                </a:solidFill>
              </a:rPr>
              <a:t>	&lt;head&gt;</a:t>
            </a:r>
          </a:p>
          <a:p>
            <a:pPr>
              <a:lnSpc>
                <a:spcPts val="4000"/>
              </a:lnSpc>
            </a:pPr>
            <a:r>
              <a:rPr lang="en-US" altLang="zh-CN" sz="3200" b="1" dirty="0">
                <a:solidFill>
                  <a:srgbClr val="382E92"/>
                </a:solidFill>
              </a:rPr>
              <a:t>	    &lt;meta charset="UTF-8"</a:t>
            </a:r>
            <a:r>
              <a:rPr lang="en-US" altLang="zh-CN" sz="3200" b="1" dirty="0">
                <a:solidFill>
                  <a:srgbClr val="FF0000"/>
                </a:solidFill>
              </a:rPr>
              <a:t>/</a:t>
            </a:r>
            <a:r>
              <a:rPr lang="en-US" altLang="zh-CN" sz="3200" b="1" dirty="0">
                <a:solidFill>
                  <a:srgbClr val="382E92"/>
                </a:solidFill>
              </a:rPr>
              <a:t>&gt;</a:t>
            </a:r>
          </a:p>
          <a:p>
            <a:pPr>
              <a:lnSpc>
                <a:spcPts val="4000"/>
              </a:lnSpc>
            </a:pPr>
            <a:r>
              <a:rPr lang="en-US" altLang="zh-CN" sz="3200" dirty="0"/>
              <a:t>	    </a:t>
            </a:r>
            <a:r>
              <a:rPr lang="en-US" altLang="zh-CN" sz="3200" b="1" dirty="0">
                <a:solidFill>
                  <a:srgbClr val="382E92"/>
                </a:solidFill>
              </a:rPr>
              <a:t>&lt;title&gt;</a:t>
            </a:r>
            <a:r>
              <a:rPr lang="en-US" altLang="zh-CN" sz="3200" b="1" dirty="0"/>
              <a:t>demo</a:t>
            </a: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title&gt;</a:t>
            </a: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head&gt;</a:t>
            </a:r>
          </a:p>
          <a:p>
            <a:pPr>
              <a:lnSpc>
                <a:spcPts val="4000"/>
              </a:lnSpc>
            </a:pPr>
            <a:r>
              <a:rPr lang="en-US" altLang="zh-CN" sz="3200" b="1" dirty="0">
                <a:solidFill>
                  <a:srgbClr val="382E92"/>
                </a:solidFill>
              </a:rPr>
              <a:t>	&lt;body&gt;</a:t>
            </a:r>
          </a:p>
          <a:p>
            <a:pPr>
              <a:lnSpc>
                <a:spcPts val="4000"/>
              </a:lnSpc>
            </a:pPr>
            <a:r>
              <a:rPr lang="en-US" altLang="zh-CN" sz="3200" dirty="0"/>
              <a:t>		</a:t>
            </a:r>
            <a:r>
              <a:rPr lang="en-US" altLang="zh-CN" sz="3200" b="1" dirty="0"/>
              <a:t>Hello World！</a:t>
            </a:r>
            <a:endParaRPr lang="en-US" altLang="zh-CN" sz="3200" b="1" dirty="0">
              <a:solidFill>
                <a:srgbClr val="382E92"/>
              </a:solidFill>
            </a:endParaRP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body&gt;</a:t>
            </a:r>
          </a:p>
          <a:p>
            <a:pPr>
              <a:lnSpc>
                <a:spcPts val="4000"/>
              </a:lnSpc>
            </a:pP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html&gt;</a:t>
            </a:r>
            <a:endParaRPr lang="zh-CN" altLang="en-US" sz="3200" b="1" dirty="0">
              <a:solidFill>
                <a:srgbClr val="382E92"/>
              </a:solidFill>
            </a:endParaRPr>
          </a:p>
        </p:txBody>
      </p:sp>
      <p:grpSp>
        <p:nvGrpSpPr>
          <p:cNvPr id="8" name="Group 37"/>
          <p:cNvGrpSpPr/>
          <p:nvPr/>
        </p:nvGrpSpPr>
        <p:grpSpPr bwMode="auto">
          <a:xfrm flipH="1">
            <a:off x="2622993" y="2565876"/>
            <a:ext cx="1428450" cy="1584175"/>
            <a:chOff x="3782" y="1797"/>
            <a:chExt cx="1275" cy="635"/>
          </a:xfrm>
        </p:grpSpPr>
        <p:sp>
          <p:nvSpPr>
            <p:cNvPr id="9" name="AutoShape 30"/>
            <p:cNvSpPr/>
            <p:nvPr/>
          </p:nvSpPr>
          <p:spPr bwMode="auto">
            <a:xfrm>
              <a:off x="3782" y="1797"/>
              <a:ext cx="363" cy="635"/>
            </a:xfrm>
            <a:prstGeom prst="rightBrace">
              <a:avLst>
                <a:gd name="adj1" fmla="val 19785"/>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solidFill>
                  <a:srgbClr val="FF0000"/>
                </a:solidFill>
                <a:ea typeface="宋体" panose="02010600030101010101" pitchFamily="2" charset="-122"/>
              </a:endParaRPr>
            </a:p>
          </p:txBody>
        </p:sp>
        <p:sp>
          <p:nvSpPr>
            <p:cNvPr id="10" name="Text Box 34"/>
            <p:cNvSpPr txBox="1">
              <a:spLocks noChangeArrowheads="1"/>
            </p:cNvSpPr>
            <p:nvPr/>
          </p:nvSpPr>
          <p:spPr bwMode="auto">
            <a:xfrm>
              <a:off x="3923" y="1999"/>
              <a:ext cx="113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头部</a:t>
              </a:r>
            </a:p>
          </p:txBody>
        </p:sp>
      </p:grpSp>
      <p:grpSp>
        <p:nvGrpSpPr>
          <p:cNvPr id="11" name="Group 38"/>
          <p:cNvGrpSpPr/>
          <p:nvPr/>
        </p:nvGrpSpPr>
        <p:grpSpPr bwMode="auto">
          <a:xfrm flipH="1">
            <a:off x="2596431" y="4437541"/>
            <a:ext cx="1454629" cy="1187785"/>
            <a:chOff x="3854" y="2845"/>
            <a:chExt cx="1249" cy="938"/>
          </a:xfrm>
        </p:grpSpPr>
        <p:sp>
          <p:nvSpPr>
            <p:cNvPr id="12" name="AutoShape 31"/>
            <p:cNvSpPr/>
            <p:nvPr/>
          </p:nvSpPr>
          <p:spPr bwMode="auto">
            <a:xfrm>
              <a:off x="3854" y="2845"/>
              <a:ext cx="363" cy="938"/>
            </a:xfrm>
            <a:prstGeom prst="rightBrace">
              <a:avLst>
                <a:gd name="adj1" fmla="val 19787"/>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35"/>
            <p:cNvSpPr txBox="1">
              <a:spLocks noChangeArrowheads="1"/>
            </p:cNvSpPr>
            <p:nvPr/>
          </p:nvSpPr>
          <p:spPr bwMode="auto">
            <a:xfrm>
              <a:off x="3969" y="3114"/>
              <a:ext cx="113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体部</a:t>
              </a:r>
            </a:p>
          </p:txBody>
        </p:sp>
      </p:grpSp>
      <p:sp>
        <p:nvSpPr>
          <p:cNvPr id="14" name="Text Box 34"/>
          <p:cNvSpPr txBox="1">
            <a:spLocks noChangeArrowheads="1"/>
          </p:cNvSpPr>
          <p:nvPr/>
        </p:nvSpPr>
        <p:spPr bwMode="auto">
          <a:xfrm flipH="1">
            <a:off x="772257" y="1547263"/>
            <a:ext cx="29094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2800" b="1" dirty="0">
                <a:solidFill>
                  <a:srgbClr val="FF0000"/>
                </a:solidFill>
                <a:ea typeface="宋体" panose="02010600030101010101" pitchFamily="2" charset="-122"/>
              </a:rPr>
              <a:t>HTML</a:t>
            </a:r>
            <a:r>
              <a:rPr lang="zh-CN" altLang="en-US" sz="2800" b="1" dirty="0">
                <a:solidFill>
                  <a:srgbClr val="FF0000"/>
                </a:solidFill>
                <a:ea typeface="宋体" panose="02010600030101010101" pitchFamily="2" charset="-122"/>
              </a:rPr>
              <a:t>文档声明</a:t>
            </a:r>
          </a:p>
        </p:txBody>
      </p:sp>
      <p:sp>
        <p:nvSpPr>
          <p:cNvPr id="15" name="文本框 10"/>
          <p:cNvSpPr txBox="1"/>
          <p:nvPr/>
        </p:nvSpPr>
        <p:spPr>
          <a:xfrm>
            <a:off x="9120336" y="5657304"/>
            <a:ext cx="1842321"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demo1.txt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546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语法</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HTML </a:t>
            </a:r>
            <a:r>
              <a:rPr lang="zh-CN" altLang="en-US" dirty="0">
                <a:solidFill>
                  <a:srgbClr val="FF0000"/>
                </a:solidFill>
              </a:rPr>
              <a:t>元素</a:t>
            </a:r>
            <a:r>
              <a:rPr lang="zh-CN" altLang="en-US" dirty="0"/>
              <a:t>是指从开始标签到结束标签的所有代码</a:t>
            </a:r>
          </a:p>
        </p:txBody>
      </p:sp>
      <p:sp>
        <p:nvSpPr>
          <p:cNvPr id="4" name="矩形 3"/>
          <p:cNvSpPr/>
          <p:nvPr/>
        </p:nvSpPr>
        <p:spPr>
          <a:xfrm>
            <a:off x="1019175" y="2346960"/>
            <a:ext cx="5396865" cy="1568450"/>
          </a:xfrm>
          <a:prstGeom prst="rect">
            <a:avLst/>
          </a:prstGeom>
          <a:solidFill>
            <a:srgbClr val="C7F3FD"/>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r>
              <a:rPr lang="en-US" altLang="zh-CN" sz="32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Hello World!</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p>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a:t>
            </a:r>
            <a:r>
              <a:rPr lang="en-US" altLang="zh-CN" sz="3200" dirty="0" err="1">
                <a:solidFill>
                  <a:srgbClr val="FF0000"/>
                </a:solidFill>
                <a:latin typeface="微软雅黑" panose="020B0503020204020204" pitchFamily="34" charset="-122"/>
                <a:ea typeface="微软雅黑" panose="020B0503020204020204" pitchFamily="34" charset="-122"/>
                <a:cs typeface="Arial Unicode MS" panose="020B0604020202020204" charset="-122"/>
              </a:rPr>
              <a:t>br</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 /&gt;</a:t>
            </a:r>
          </a:p>
          <a:p>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r>
              <a:rPr lang="zh-CN" altLang="en-US" sz="28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你好！</a:t>
            </a:r>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p>
        </p:txBody>
      </p:sp>
      <p:sp>
        <p:nvSpPr>
          <p:cNvPr id="5" name="TextBox 10"/>
          <p:cNvSpPr txBox="1">
            <a:spLocks noChangeArrowheads="1"/>
          </p:cNvSpPr>
          <p:nvPr/>
        </p:nvSpPr>
        <p:spPr bwMode="auto">
          <a:xfrm>
            <a:off x="7248128" y="1239692"/>
            <a:ext cx="37893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浏览器“解释并呈现“</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827300"/>
            <a:ext cx="3475953" cy="259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39416" y="1484785"/>
            <a:ext cx="150780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开始标签</a:t>
            </a:r>
          </a:p>
        </p:txBody>
      </p:sp>
      <p:sp>
        <p:nvSpPr>
          <p:cNvPr id="8" name="TextBox 7"/>
          <p:cNvSpPr txBox="1"/>
          <p:nvPr/>
        </p:nvSpPr>
        <p:spPr>
          <a:xfrm>
            <a:off x="4573359" y="1484785"/>
            <a:ext cx="151908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结束标签</a:t>
            </a:r>
          </a:p>
        </p:txBody>
      </p:sp>
      <p:sp>
        <p:nvSpPr>
          <p:cNvPr id="9" name="右大括号 8"/>
          <p:cNvSpPr/>
          <p:nvPr/>
        </p:nvSpPr>
        <p:spPr>
          <a:xfrm rot="16200000">
            <a:off x="3272790" y="911860"/>
            <a:ext cx="261620" cy="2465070"/>
          </a:xfrm>
          <a:prstGeom prst="rightBrace">
            <a:avLst>
              <a:gd name="adj1" fmla="val 8333"/>
              <a:gd name="adj2" fmla="val 52158"/>
            </a:avLst>
          </a:prstGeom>
          <a:ln w="254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2695226" y="1484784"/>
            <a:ext cx="1516527"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标签内容</a:t>
            </a:r>
          </a:p>
        </p:txBody>
      </p:sp>
      <p:sp>
        <p:nvSpPr>
          <p:cNvPr id="11" name="文本框 10"/>
          <p:cNvSpPr txBox="1"/>
          <p:nvPr/>
        </p:nvSpPr>
        <p:spPr>
          <a:xfrm>
            <a:off x="9120336" y="5657304"/>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demo2.html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357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buFont typeface="Wingdings" panose="05000000000000000000" pitchFamily="2" charset="2"/>
              <a:buChar char="Ø"/>
            </a:pPr>
            <a:r>
              <a:rPr lang="zh-CN" altLang="en-US" sz="4000" dirty="0">
                <a:solidFill>
                  <a:srgbClr val="FF0000"/>
                </a:solidFill>
              </a:rPr>
              <a:t>无远弗届的网络</a:t>
            </a:r>
            <a:endParaRPr lang="en-US" altLang="zh-CN" sz="4000" dirty="0">
              <a:solidFill>
                <a:srgbClr val="FF0000"/>
              </a:solidFill>
            </a:endParaRPr>
          </a:p>
          <a:p>
            <a:pPr>
              <a:buFont typeface="Wingdings" panose="05000000000000000000" pitchFamily="2" charset="2"/>
              <a:buChar char="Ø"/>
            </a:pPr>
            <a:r>
              <a:rPr lang="en-US" altLang="zh-CN" sz="4000" dirty="0"/>
              <a:t>Web</a:t>
            </a:r>
          </a:p>
          <a:p>
            <a:pPr>
              <a:buFont typeface="Wingdings" panose="05000000000000000000" pitchFamily="2" charset="2"/>
              <a:buChar char="Ø"/>
            </a:pPr>
            <a:r>
              <a:rPr lang="zh-CN" altLang="en-US" sz="4000" dirty="0"/>
              <a:t>初窥物联网</a:t>
            </a:r>
            <a:endParaRPr lang="en-US" altLang="zh-CN" sz="40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CSS</a:t>
            </a:r>
          </a:p>
          <a:p>
            <a:pPr lvl="1"/>
            <a:r>
              <a:rPr lang="zh-CN" altLang="en-US" dirty="0"/>
              <a:t> </a:t>
            </a:r>
            <a:r>
              <a:rPr lang="zh-CN" altLang="en-US" dirty="0">
                <a:sym typeface="+mn-ea"/>
              </a:rPr>
              <a:t>是</a:t>
            </a:r>
            <a:r>
              <a:rPr lang="zh-CN" altLang="en-US" b="1" dirty="0">
                <a:sym typeface="+mn-ea"/>
              </a:rPr>
              <a:t> </a:t>
            </a:r>
            <a:r>
              <a:rPr lang="en-US" altLang="zh-CN" b="1" dirty="0">
                <a:ea typeface="宋体" panose="02010600030101010101" pitchFamily="2" charset="-122"/>
                <a:sym typeface="+mn-ea"/>
              </a:rPr>
              <a:t>Cascading Style Sheet </a:t>
            </a:r>
            <a:r>
              <a:rPr lang="zh-CN" altLang="en-US" dirty="0">
                <a:sym typeface="+mn-ea"/>
              </a:rPr>
              <a:t>的缩写。译作「层叠样式表」 </a:t>
            </a:r>
            <a:r>
              <a:rPr lang="en-US" altLang="zh-CN" dirty="0"/>
              <a:t> </a:t>
            </a:r>
          </a:p>
          <a:p>
            <a:pPr lvl="1" eaLnBrk="1" hangingPunct="1"/>
            <a:r>
              <a:rPr lang="en-US" altLang="zh-CN" dirty="0">
                <a:sym typeface="+mn-ea"/>
              </a:rPr>
              <a:t> </a:t>
            </a:r>
            <a:r>
              <a:rPr lang="zh-CN" altLang="en-US" dirty="0">
                <a:sym typeface="+mn-ea"/>
              </a:rPr>
              <a:t>是用于</a:t>
            </a:r>
            <a:r>
              <a:rPr lang="en-US" altLang="zh-CN" dirty="0">
                <a:sym typeface="+mn-ea"/>
              </a:rPr>
              <a:t>(</a:t>
            </a:r>
            <a:r>
              <a:rPr lang="zh-CN" altLang="en-US" dirty="0">
                <a:sym typeface="+mn-ea"/>
              </a:rPr>
              <a:t>增强</a:t>
            </a:r>
            <a:r>
              <a:rPr lang="en-US" altLang="zh-CN" dirty="0">
                <a:sym typeface="+mn-ea"/>
              </a:rPr>
              <a:t>)</a:t>
            </a:r>
            <a:r>
              <a:rPr lang="zh-CN" altLang="en-US" dirty="0">
                <a:sym typeface="+mn-ea"/>
              </a:rPr>
              <a:t>控制网页样式并允许将</a:t>
            </a:r>
            <a:r>
              <a:rPr lang="zh-CN" altLang="en-US" dirty="0">
                <a:solidFill>
                  <a:srgbClr val="C00000"/>
                </a:solidFill>
                <a:sym typeface="+mn-ea"/>
              </a:rPr>
              <a:t>样式</a:t>
            </a:r>
            <a:r>
              <a:rPr lang="zh-CN" altLang="en-US" dirty="0">
                <a:sym typeface="+mn-ea"/>
              </a:rPr>
              <a:t>与网页</a:t>
            </a:r>
            <a:r>
              <a:rPr lang="zh-CN" altLang="en-US" dirty="0">
                <a:solidFill>
                  <a:srgbClr val="C00000"/>
                </a:solidFill>
                <a:sym typeface="+mn-ea"/>
              </a:rPr>
              <a:t>内容</a:t>
            </a:r>
            <a:r>
              <a:rPr lang="zh-CN" altLang="en-US" b="1" dirty="0">
                <a:sym typeface="+mn-ea"/>
              </a:rPr>
              <a:t>分离</a:t>
            </a:r>
            <a:r>
              <a:rPr lang="zh-CN" altLang="en-US" dirty="0">
                <a:sym typeface="+mn-ea"/>
              </a:rPr>
              <a:t>的一种声明式语言。</a:t>
            </a:r>
            <a:endParaRPr lang="zh-CN" altLang="en-US" dirty="0">
              <a:solidFill>
                <a:srgbClr val="FF0000"/>
              </a:solidFill>
            </a:endParaRPr>
          </a:p>
          <a:p>
            <a:pPr marL="457200" lvl="1" indent="0">
              <a:buNone/>
            </a:pPr>
            <a:endParaRPr lang="zh-CN" altLang="en-US" dirty="0"/>
          </a:p>
        </p:txBody>
      </p:sp>
      <p:grpSp>
        <p:nvGrpSpPr>
          <p:cNvPr id="4" name="组合 10"/>
          <p:cNvGrpSpPr/>
          <p:nvPr/>
        </p:nvGrpSpPr>
        <p:grpSpPr bwMode="auto">
          <a:xfrm>
            <a:off x="6672064" y="3573016"/>
            <a:ext cx="3434198" cy="936471"/>
            <a:chOff x="5266089" y="4179368"/>
            <a:chExt cx="2576516" cy="657320"/>
          </a:xfrm>
        </p:grpSpPr>
        <p:sp>
          <p:nvSpPr>
            <p:cNvPr id="5" name="矩形标注 4"/>
            <p:cNvSpPr/>
            <p:nvPr/>
          </p:nvSpPr>
          <p:spPr bwMode="auto">
            <a:xfrm flipH="1" flipV="1">
              <a:off x="5266089" y="4179368"/>
              <a:ext cx="1008270"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6" name="TextBox 7"/>
            <p:cNvSpPr txBox="1">
              <a:spLocks noChangeArrowheads="1"/>
            </p:cNvSpPr>
            <p:nvPr/>
          </p:nvSpPr>
          <p:spPr bwMode="auto">
            <a:xfrm>
              <a:off x="5413877" y="4314269"/>
              <a:ext cx="713416" cy="37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CSS</a:t>
              </a:r>
              <a:endParaRPr lang="zh-CN" altLang="en-US" sz="2900" b="1" dirty="0">
                <a:solidFill>
                  <a:schemeClr val="bg1"/>
                </a:solidFill>
                <a:ea typeface="宋体" panose="02010600030101010101" pitchFamily="2" charset="-122"/>
              </a:endParaRPr>
            </a:p>
          </p:txBody>
        </p:sp>
        <p:sp>
          <p:nvSpPr>
            <p:cNvPr id="7" name="矩形标注 6"/>
            <p:cNvSpPr/>
            <p:nvPr/>
          </p:nvSpPr>
          <p:spPr bwMode="auto">
            <a:xfrm flipV="1">
              <a:off x="6842273" y="4188616"/>
              <a:ext cx="1000332"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8" name="TextBox 9"/>
            <p:cNvSpPr txBox="1">
              <a:spLocks noChangeArrowheads="1"/>
            </p:cNvSpPr>
            <p:nvPr/>
          </p:nvSpPr>
          <p:spPr bwMode="auto">
            <a:xfrm>
              <a:off x="6909710" y="4332694"/>
              <a:ext cx="914232" cy="3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HTML</a:t>
              </a:r>
              <a:endParaRPr lang="zh-CN" altLang="en-US" sz="2900" b="1" dirty="0">
                <a:solidFill>
                  <a:schemeClr val="bg1"/>
                </a:solidFill>
                <a:ea typeface="宋体" panose="02010600030101010101" pitchFamily="2" charset="-122"/>
              </a:endParaRPr>
            </a:p>
          </p:txBody>
        </p:sp>
      </p:grpSp>
    </p:spTree>
    <p:extLst>
      <p:ext uri="{BB962C8B-B14F-4D97-AF65-F5344CB8AC3E}">
        <p14:creationId xmlns:p14="http://schemas.microsoft.com/office/powerpoint/2010/main" val="113593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语法</a:t>
            </a:r>
          </a:p>
        </p:txBody>
      </p:sp>
      <p:sp>
        <p:nvSpPr>
          <p:cNvPr id="38" name="TextBox 37"/>
          <p:cNvSpPr txBox="1">
            <a:spLocks noChangeArrowheads="1"/>
          </p:cNvSpPr>
          <p:nvPr/>
        </p:nvSpPr>
        <p:spPr bwMode="auto">
          <a:xfrm>
            <a:off x="1397524" y="2056466"/>
            <a:ext cx="1809514"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latin typeface="微软雅黑" panose="020B0503020204020204" pitchFamily="34" charset="-122"/>
                <a:ea typeface="微软雅黑" panose="020B0503020204020204" pitchFamily="34" charset="-122"/>
              </a:rPr>
              <a:t>选择器</a:t>
            </a:r>
            <a:endParaRPr lang="zh-CN" altLang="en-US" sz="3100" dirty="0">
              <a:ea typeface="宋体" panose="02010600030101010101" pitchFamily="2" charset="-122"/>
            </a:endParaRPr>
          </a:p>
        </p:txBody>
      </p:sp>
      <p:sp>
        <p:nvSpPr>
          <p:cNvPr id="39" name="TextBox 38"/>
          <p:cNvSpPr txBox="1">
            <a:spLocks noChangeArrowheads="1"/>
          </p:cNvSpPr>
          <p:nvPr/>
        </p:nvSpPr>
        <p:spPr bwMode="auto">
          <a:xfrm>
            <a:off x="3444073" y="2075189"/>
            <a:ext cx="7226170"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solidFill>
                  <a:schemeClr val="tx2"/>
                </a:solidFill>
                <a:latin typeface="微软雅黑" panose="020B0503020204020204" pitchFamily="34" charset="-122"/>
                <a:ea typeface="微软雅黑" panose="020B0503020204020204" pitchFamily="34" charset="-122"/>
              </a:rPr>
              <a:t>属性：属性值；属性：属性值</a:t>
            </a:r>
            <a:r>
              <a:rPr lang="en-US" altLang="zh-CN" sz="3100" b="1" dirty="0">
                <a:solidFill>
                  <a:schemeClr val="tx2"/>
                </a:solidFill>
                <a:latin typeface="微软雅黑" panose="020B0503020204020204" pitchFamily="34" charset="-122"/>
                <a:ea typeface="微软雅黑" panose="020B0503020204020204" pitchFamily="34" charset="-122"/>
              </a:rPr>
              <a:t> ; ……</a:t>
            </a:r>
            <a:endParaRPr lang="zh-CN" altLang="en-US" sz="3100" b="1" dirty="0">
              <a:solidFill>
                <a:schemeClr val="tx2"/>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397525" y="1945554"/>
            <a:ext cx="2262297" cy="2041618"/>
            <a:chOff x="642938" y="1945103"/>
            <a:chExt cx="1696944" cy="2041145"/>
          </a:xfrm>
        </p:grpSpPr>
        <p:sp>
          <p:nvSpPr>
            <p:cNvPr id="41" name="矩形 40"/>
            <p:cNvSpPr/>
            <p:nvPr/>
          </p:nvSpPr>
          <p:spPr>
            <a:xfrm>
              <a:off x="642938" y="1945103"/>
              <a:ext cx="1195387" cy="683733"/>
            </a:xfrm>
            <a:prstGeom prst="rect">
              <a:avLst/>
            </a:prstGeom>
            <a:noFill/>
            <a:ln w="254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TextBox 41"/>
            <p:cNvSpPr txBox="1"/>
            <p:nvPr/>
          </p:nvSpPr>
          <p:spPr>
            <a:xfrm>
              <a:off x="906659" y="3387582"/>
              <a:ext cx="1433223"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1. </a:t>
              </a:r>
              <a:r>
                <a:rPr lang="zh-CN" altLang="en-US" sz="3300" dirty="0">
                  <a:latin typeface="微软雅黑" panose="020B0503020204020204" pitchFamily="34" charset="-122"/>
                  <a:ea typeface="微软雅黑" panose="020B0503020204020204" pitchFamily="34" charset="-122"/>
                </a:rPr>
                <a:t>选择器</a:t>
              </a:r>
            </a:p>
          </p:txBody>
        </p:sp>
      </p:grpSp>
      <p:grpSp>
        <p:nvGrpSpPr>
          <p:cNvPr id="43" name="组合 42"/>
          <p:cNvGrpSpPr/>
          <p:nvPr/>
        </p:nvGrpSpPr>
        <p:grpSpPr>
          <a:xfrm>
            <a:off x="1722755" y="1942857"/>
            <a:ext cx="7727950" cy="3762973"/>
            <a:chOff x="886893" y="1942407"/>
            <a:chExt cx="5796717" cy="3762101"/>
          </a:xfrm>
        </p:grpSpPr>
        <p:sp>
          <p:nvSpPr>
            <p:cNvPr id="44" name="矩形 43"/>
            <p:cNvSpPr/>
            <p:nvPr/>
          </p:nvSpPr>
          <p:spPr>
            <a:xfrm>
              <a:off x="2241804" y="1942407"/>
              <a:ext cx="2049850" cy="683733"/>
            </a:xfrm>
            <a:prstGeom prst="rect">
              <a:avLst/>
            </a:prstGeom>
            <a:noFill/>
            <a:ln w="25400">
              <a:solidFill>
                <a:srgbClr val="00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5" name="TextBox 44"/>
            <p:cNvSpPr txBox="1"/>
            <p:nvPr/>
          </p:nvSpPr>
          <p:spPr>
            <a:xfrm>
              <a:off x="886893" y="5105842"/>
              <a:ext cx="5796717"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3. </a:t>
              </a:r>
              <a:r>
                <a:rPr lang="zh-CN" altLang="en-US" sz="3300" dirty="0">
                  <a:latin typeface="微软雅黑" panose="020B0503020204020204" pitchFamily="34" charset="-122"/>
                  <a:ea typeface="微软雅黑" panose="020B0503020204020204" pitchFamily="34" charset="-122"/>
                </a:rPr>
                <a:t>属性</a:t>
              </a:r>
              <a:r>
                <a:rPr lang="zh-CN" altLang="en-US" sz="3300" b="1" dirty="0">
                  <a:solidFill>
                    <a:srgbClr val="FF0000"/>
                  </a:solidFill>
                  <a:latin typeface="微软雅黑" panose="020B0503020204020204" pitchFamily="34" charset="-122"/>
                  <a:ea typeface="微软雅黑" panose="020B0503020204020204" pitchFamily="34" charset="-122"/>
                </a:rPr>
                <a:t>：</a:t>
              </a:r>
              <a:r>
                <a:rPr lang="zh-CN" altLang="en-US" sz="3300" dirty="0">
                  <a:latin typeface="微软雅黑" panose="020B0503020204020204" pitchFamily="34" charset="-122"/>
                  <a:ea typeface="微软雅黑" panose="020B0503020204020204" pitchFamily="34" charset="-122"/>
                </a:rPr>
                <a:t>属性取值（属性之间用 </a:t>
              </a:r>
              <a:r>
                <a:rPr lang="en-US" altLang="zh-CN" sz="3300" b="1" dirty="0">
                  <a:solidFill>
                    <a:srgbClr val="FF0000"/>
                  </a:solidFill>
                  <a:latin typeface="微软雅黑" panose="020B0503020204020204" pitchFamily="34" charset="-122"/>
                  <a:ea typeface="微软雅黑" panose="020B0503020204020204" pitchFamily="34" charset="-122"/>
                </a:rPr>
                <a:t>; </a:t>
              </a:r>
              <a:r>
                <a:rPr lang="zh-CN" altLang="en-US" sz="3300" dirty="0">
                  <a:latin typeface="微软雅黑" panose="020B0503020204020204" pitchFamily="34" charset="-122"/>
                  <a:ea typeface="微软雅黑" panose="020B0503020204020204" pitchFamily="34" charset="-122"/>
                </a:rPr>
                <a:t>分隔）</a:t>
              </a:r>
            </a:p>
          </p:txBody>
        </p:sp>
      </p:grpSp>
      <p:sp>
        <p:nvSpPr>
          <p:cNvPr id="46" name="TextBox 45"/>
          <p:cNvSpPr txBox="1"/>
          <p:nvPr/>
        </p:nvSpPr>
        <p:spPr>
          <a:xfrm>
            <a:off x="1722755" y="4213934"/>
            <a:ext cx="1945005" cy="615315"/>
          </a:xfrm>
          <a:prstGeom prst="rect">
            <a:avLst/>
          </a:prstGeom>
          <a:noFill/>
        </p:spPr>
        <p:txBody>
          <a:bodyPr wrap="none" lIns="108850" tIns="54425" rIns="108850" bIns="54425" rtlCol="0">
            <a:spAutoFit/>
          </a:bodyPr>
          <a:lstStyle/>
          <a:p>
            <a:r>
              <a:rPr lang="en-US" altLang="zh-CN" sz="3300" dirty="0">
                <a:latin typeface="微软雅黑" panose="020B0503020204020204" pitchFamily="34" charset="-122"/>
                <a:ea typeface="微软雅黑" panose="020B0503020204020204" pitchFamily="34" charset="-122"/>
              </a:rPr>
              <a:t>2. </a:t>
            </a:r>
            <a:r>
              <a:rPr lang="zh-CN" altLang="en-US" sz="3300" dirty="0">
                <a:latin typeface="微软雅黑" panose="020B0503020204020204" pitchFamily="34" charset="-122"/>
                <a:ea typeface="微软雅黑" panose="020B0503020204020204" pitchFamily="34" charset="-122"/>
              </a:rPr>
              <a:t>大括号</a:t>
            </a:r>
            <a:endParaRPr lang="zh-CN" altLang="en-US" sz="2400" dirty="0">
              <a:latin typeface="微软雅黑" panose="020B0503020204020204" pitchFamily="34" charset="-122"/>
              <a:ea typeface="微软雅黑" panose="020B0503020204020204" pitchFamily="34" charset="-122"/>
            </a:endParaRPr>
          </a:p>
        </p:txBody>
      </p:sp>
      <p:sp>
        <p:nvSpPr>
          <p:cNvPr id="47" name="矩形 46"/>
          <p:cNvSpPr/>
          <p:nvPr/>
        </p:nvSpPr>
        <p:spPr>
          <a:xfrm>
            <a:off x="10806731" y="1956188"/>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sp>
        <p:nvSpPr>
          <p:cNvPr id="48" name="TextBox 47"/>
          <p:cNvSpPr txBox="1">
            <a:spLocks noChangeArrowheads="1"/>
          </p:cNvSpPr>
          <p:nvPr/>
        </p:nvSpPr>
        <p:spPr bwMode="auto">
          <a:xfrm>
            <a:off x="2991167" y="2032647"/>
            <a:ext cx="391081"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49" name="TextBox 48"/>
          <p:cNvSpPr txBox="1">
            <a:spLocks noChangeArrowheads="1"/>
          </p:cNvSpPr>
          <p:nvPr/>
        </p:nvSpPr>
        <p:spPr bwMode="auto">
          <a:xfrm>
            <a:off x="10792625" y="2071709"/>
            <a:ext cx="375318"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50" name="矩形 49"/>
          <p:cNvSpPr/>
          <p:nvPr/>
        </p:nvSpPr>
        <p:spPr>
          <a:xfrm>
            <a:off x="3052992" y="1945553"/>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pic>
        <p:nvPicPr>
          <p:cNvPr id="51" name="图片 50"/>
          <p:cNvPicPr>
            <a:picLocks noChangeAspect="1"/>
          </p:cNvPicPr>
          <p:nvPr/>
        </p:nvPicPr>
        <p:blipFill>
          <a:blip r:embed="rId2"/>
          <a:stretch>
            <a:fillRect/>
          </a:stretch>
        </p:blipFill>
        <p:spPr>
          <a:xfrm>
            <a:off x="6225540" y="2763520"/>
            <a:ext cx="5044440" cy="2343785"/>
          </a:xfrm>
          <a:prstGeom prst="rect">
            <a:avLst/>
          </a:prstGeom>
        </p:spPr>
      </p:pic>
    </p:spTree>
    <p:extLst>
      <p:ext uri="{BB962C8B-B14F-4D97-AF65-F5344CB8AC3E}">
        <p14:creationId xmlns:p14="http://schemas.microsoft.com/office/powerpoint/2010/main" val="1502968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ldLvl="0" animBg="1"/>
      <p:bldP spid="5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en-US" altLang="zh-CN" dirty="0">
                <a:sym typeface="+mn-ea"/>
              </a:rPr>
              <a:t>CSS </a:t>
            </a:r>
            <a:r>
              <a:rPr lang="zh-CN" altLang="en-US" dirty="0">
                <a:sym typeface="+mn-ea"/>
              </a:rPr>
              <a:t>与 </a:t>
            </a:r>
            <a:r>
              <a:rPr lang="en-US" altLang="zh-CN" dirty="0">
                <a:sym typeface="+mn-ea"/>
              </a:rPr>
              <a:t>HTML </a:t>
            </a:r>
            <a:r>
              <a:rPr lang="zh-CN" altLang="en-US" dirty="0">
                <a:sym typeface="+mn-ea"/>
              </a:rPr>
              <a:t>整合的</a:t>
            </a:r>
            <a:r>
              <a:rPr lang="zh-CN" altLang="en-US" dirty="0">
                <a:solidFill>
                  <a:srgbClr val="FF0000"/>
                </a:solidFill>
                <a:sym typeface="+mn-ea"/>
              </a:rPr>
              <a:t>三种</a:t>
            </a:r>
            <a:r>
              <a:rPr lang="zh-CN" altLang="en-US" dirty="0">
                <a:sym typeface="+mn-ea"/>
              </a:rPr>
              <a:t>方式</a:t>
            </a:r>
            <a:endParaRPr lang="en-US" altLang="zh-CN" dirty="0">
              <a:sym typeface="+mn-ea"/>
            </a:endParaRPr>
          </a:p>
          <a:p>
            <a:pPr lvl="1">
              <a:lnSpc>
                <a:spcPct val="140000"/>
              </a:lnSpc>
            </a:pPr>
            <a:r>
              <a:rPr lang="zh-CN" altLang="en-US" dirty="0">
                <a:sym typeface="+mn-ea"/>
              </a:rPr>
              <a:t> 行内样式</a:t>
            </a:r>
            <a:endParaRPr lang="en-US" altLang="zh-CN" dirty="0"/>
          </a:p>
          <a:p>
            <a:pPr lvl="1">
              <a:lnSpc>
                <a:spcPct val="140000"/>
              </a:lnSpc>
            </a:pPr>
            <a:r>
              <a:rPr lang="zh-CN" altLang="en-US" dirty="0">
                <a:solidFill>
                  <a:srgbClr val="FF0000"/>
                </a:solidFill>
                <a:sym typeface="+mn-ea"/>
              </a:rPr>
              <a:t> 页内样式</a:t>
            </a:r>
            <a:endParaRPr lang="en-US" altLang="zh-CN" dirty="0">
              <a:solidFill>
                <a:srgbClr val="FF0000"/>
              </a:solidFill>
            </a:endParaRPr>
          </a:p>
          <a:p>
            <a:pPr lvl="1">
              <a:lnSpc>
                <a:spcPct val="140000"/>
              </a:lnSpc>
            </a:pPr>
            <a:r>
              <a:rPr lang="zh-CN" altLang="en-US" dirty="0">
                <a:sym typeface="+mn-ea"/>
              </a:rPr>
              <a:t> 外部样式</a:t>
            </a:r>
            <a:endParaRPr lang="zh-CN" altLang="en-US" dirty="0"/>
          </a:p>
          <a:p>
            <a:pPr marL="457200" lvl="1" indent="0">
              <a:buNone/>
            </a:pPr>
            <a:endParaRPr lang="zh-CN" altLang="en-US" dirty="0"/>
          </a:p>
        </p:txBody>
      </p:sp>
    </p:spTree>
    <p:extLst>
      <p:ext uri="{BB962C8B-B14F-4D97-AF65-F5344CB8AC3E}">
        <p14:creationId xmlns:p14="http://schemas.microsoft.com/office/powerpoint/2010/main" val="88015609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zh-CN" altLang="en-US" dirty="0">
                <a:sym typeface="+mn-ea"/>
              </a:rPr>
              <a:t>页内样式</a:t>
            </a:r>
            <a:endParaRPr lang="en-US" altLang="zh-CN" dirty="0">
              <a:sym typeface="+mn-ea"/>
            </a:endParaRPr>
          </a:p>
          <a:p>
            <a:pPr lvl="1">
              <a:lnSpc>
                <a:spcPct val="140000"/>
              </a:lnSpc>
            </a:pPr>
            <a:r>
              <a:rPr lang="zh-CN" altLang="en-US" dirty="0">
                <a:sym typeface="+mn-ea"/>
              </a:rPr>
              <a:t> 在 </a:t>
            </a:r>
            <a:r>
              <a:rPr lang="en-US" altLang="zh-CN" dirty="0">
                <a:sym typeface="+mn-ea"/>
              </a:rPr>
              <a:t>head </a:t>
            </a:r>
            <a:r>
              <a:rPr lang="zh-CN" altLang="en-US" dirty="0">
                <a:sym typeface="+mn-ea"/>
              </a:rPr>
              <a:t>部分的 </a:t>
            </a:r>
            <a:r>
              <a:rPr lang="en-US" altLang="zh-CN" dirty="0">
                <a:sym typeface="+mn-ea"/>
              </a:rPr>
              <a:t>style </a:t>
            </a:r>
            <a:r>
              <a:rPr lang="zh-CN" altLang="en-US" dirty="0">
                <a:solidFill>
                  <a:srgbClr val="FF0000"/>
                </a:solidFill>
                <a:sym typeface="+mn-ea"/>
              </a:rPr>
              <a:t>标签</a:t>
            </a:r>
            <a:r>
              <a:rPr lang="zh-CN" altLang="en-US" dirty="0">
                <a:sym typeface="+mn-ea"/>
              </a:rPr>
              <a:t>内添加样式</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553" y="3068960"/>
            <a:ext cx="8618855" cy="321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demo3.html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0553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JavaScript</a:t>
            </a:r>
          </a:p>
          <a:p>
            <a:pPr lvl="1"/>
            <a:r>
              <a:rPr lang="zh-CN" altLang="en-US" dirty="0"/>
              <a:t> 一种基于</a:t>
            </a:r>
            <a:r>
              <a:rPr lang="zh-CN" altLang="en-US" dirty="0">
                <a:solidFill>
                  <a:srgbClr val="FF0000"/>
                </a:solidFill>
              </a:rPr>
              <a:t>对象</a:t>
            </a:r>
            <a:r>
              <a:rPr lang="zh-CN" altLang="en-US" dirty="0"/>
              <a:t>和</a:t>
            </a:r>
            <a:r>
              <a:rPr lang="zh-CN" altLang="en-US" dirty="0">
                <a:solidFill>
                  <a:srgbClr val="FF0000"/>
                </a:solidFill>
              </a:rPr>
              <a:t>事件驱动</a:t>
            </a:r>
            <a:r>
              <a:rPr lang="zh-CN" altLang="en-US" dirty="0"/>
              <a:t>的</a:t>
            </a:r>
            <a:r>
              <a:rPr lang="zh-CN" altLang="en-US" dirty="0">
                <a:solidFill>
                  <a:srgbClr val="FF0000"/>
                </a:solidFill>
              </a:rPr>
              <a:t>脚本语言</a:t>
            </a:r>
            <a:r>
              <a:rPr lang="zh-CN" altLang="en-US" dirty="0">
                <a:sym typeface="+mn-ea"/>
              </a:rPr>
              <a:t> </a:t>
            </a:r>
            <a:r>
              <a:rPr lang="en-US" altLang="zh-CN" dirty="0"/>
              <a:t> </a:t>
            </a:r>
          </a:p>
          <a:p>
            <a:pPr lvl="1" eaLnBrk="1" hangingPunct="1"/>
            <a:r>
              <a:rPr lang="zh-CN" altLang="en-US" dirty="0"/>
              <a:t> 用来给</a:t>
            </a:r>
            <a:r>
              <a:rPr lang="en-US" altLang="zh-CN" dirty="0"/>
              <a:t>HTML</a:t>
            </a:r>
            <a:r>
              <a:rPr lang="zh-CN" altLang="en-US" dirty="0"/>
              <a:t>网页增加动态功能</a:t>
            </a:r>
            <a:endParaRPr lang="en-US" altLang="zh-CN" dirty="0">
              <a:solidFill>
                <a:srgbClr val="000000"/>
              </a:solidFill>
            </a:endParaRPr>
          </a:p>
          <a:p>
            <a:pPr lvl="1" eaLnBrk="1" hangingPunct="1"/>
            <a:r>
              <a:rPr lang="en-US" altLang="zh-CN" dirty="0">
                <a:solidFill>
                  <a:srgbClr val="000000"/>
                </a:solidFill>
              </a:rPr>
              <a:t> </a:t>
            </a:r>
            <a:r>
              <a:rPr lang="zh-CN" altLang="en-US" dirty="0">
                <a:solidFill>
                  <a:srgbClr val="000000"/>
                </a:solidFill>
              </a:rPr>
              <a:t>不需要进行编译</a:t>
            </a:r>
            <a:r>
              <a:rPr lang="zh-CN" altLang="en-US" dirty="0"/>
              <a:t>，解释执行</a:t>
            </a:r>
            <a:endParaRPr lang="zh-CN" altLang="en-US" dirty="0">
              <a:solidFill>
                <a:srgbClr val="000000"/>
              </a:solidFill>
            </a:endParaRPr>
          </a:p>
        </p:txBody>
      </p:sp>
    </p:spTree>
    <p:extLst>
      <p:ext uri="{BB962C8B-B14F-4D97-AF65-F5344CB8AC3E}">
        <p14:creationId xmlns:p14="http://schemas.microsoft.com/office/powerpoint/2010/main" val="18297030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t>
            </a:r>
            <a:r>
              <a:rPr lang="zh-CN" altLang="en-US" dirty="0"/>
              <a:t>语法</a:t>
            </a:r>
          </a:p>
        </p:txBody>
      </p:sp>
      <p:sp>
        <p:nvSpPr>
          <p:cNvPr id="3" name="内容占位符 2"/>
          <p:cNvSpPr>
            <a:spLocks noGrp="1"/>
          </p:cNvSpPr>
          <p:nvPr>
            <p:ph idx="1"/>
          </p:nvPr>
        </p:nvSpPr>
        <p:spPr/>
        <p:txBody>
          <a:bodyPr/>
          <a:lstStyle/>
          <a:p>
            <a:r>
              <a:rPr lang="en-US" altLang="zh-CN" dirty="0">
                <a:sym typeface="+mn-ea"/>
              </a:rPr>
              <a:t>HTML</a:t>
            </a:r>
            <a:r>
              <a:rPr lang="zh-CN" altLang="en-US" dirty="0">
                <a:sym typeface="+mn-ea"/>
              </a:rPr>
              <a:t>文件内部 </a:t>
            </a:r>
            <a:r>
              <a:rPr lang="en-US" altLang="zh-CN" dirty="0">
                <a:sym typeface="+mn-ea"/>
              </a:rPr>
              <a:t>JavaScript </a:t>
            </a:r>
            <a:r>
              <a:rPr lang="zh-CN" altLang="en-US" dirty="0">
                <a:sym typeface="+mn-ea"/>
              </a:rPr>
              <a:t>代码</a:t>
            </a:r>
            <a:endParaRPr lang="en-US" altLang="zh-CN" dirty="0">
              <a:sym typeface="+mn-ea"/>
            </a:endParaRPr>
          </a:p>
          <a:p>
            <a:pPr lvl="1">
              <a:lnSpc>
                <a:spcPct val="140000"/>
              </a:lnSpc>
            </a:pPr>
            <a:r>
              <a:rPr lang="zh-CN" altLang="en-US" dirty="0">
                <a:sym typeface="+mn-ea"/>
              </a:rPr>
              <a:t> 在 </a:t>
            </a:r>
            <a:r>
              <a:rPr lang="en-US" altLang="zh-CN" dirty="0">
                <a:sym typeface="+mn-ea"/>
              </a:rPr>
              <a:t>script </a:t>
            </a:r>
            <a:r>
              <a:rPr lang="zh-CN" altLang="en-US" dirty="0">
                <a:solidFill>
                  <a:srgbClr val="FF0000"/>
                </a:solidFill>
                <a:sym typeface="+mn-ea"/>
              </a:rPr>
              <a:t>标签</a:t>
            </a:r>
            <a:r>
              <a:rPr lang="zh-CN" altLang="en-US" dirty="0">
                <a:sym typeface="+mn-ea"/>
              </a:rPr>
              <a:t>内添加 </a:t>
            </a:r>
            <a:r>
              <a:rPr lang="en-US" altLang="zh-CN" dirty="0">
                <a:sym typeface="+mn-ea"/>
              </a:rPr>
              <a:t>JavaScript </a:t>
            </a:r>
            <a:r>
              <a:rPr lang="zh-CN" altLang="en-US" dirty="0">
                <a:sym typeface="+mn-ea"/>
              </a:rPr>
              <a:t>代码</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demo4.html</a:t>
            </a:r>
            <a:endParaRPr lang="zh-CN" altLang="en-US" sz="2600" dirty="0">
              <a:latin typeface="微软雅黑" panose="020B0503020204020204" pitchFamily="34" charset="-122"/>
              <a:ea typeface="微软雅黑" panose="020B0503020204020204" pitchFamily="34" charset="-122"/>
            </a:endParaRPr>
          </a:p>
        </p:txBody>
      </p:sp>
      <p:sp>
        <p:nvSpPr>
          <p:cNvPr id="6" name="矩形 5"/>
          <p:cNvSpPr/>
          <p:nvPr/>
        </p:nvSpPr>
        <p:spPr>
          <a:xfrm>
            <a:off x="1063029" y="3112885"/>
            <a:ext cx="8090310" cy="2677656"/>
          </a:xfrm>
          <a:prstGeom prst="rect">
            <a:avLst/>
          </a:prstGeom>
        </p:spPr>
        <p:txBody>
          <a:bodyPr wrap="square">
            <a:spAutoFit/>
          </a:bodyPr>
          <a:lstStyle/>
          <a:p>
            <a:pPr marL="0" indent="0">
              <a:buNone/>
            </a:pPr>
            <a:r>
              <a:rPr lang="en-US" altLang="zh-CN" sz="2800" dirty="0">
                <a:latin typeface="微软雅黑" pitchFamily="34" charset="-122"/>
              </a:rPr>
              <a:t>&lt;script type=“text/</a:t>
            </a:r>
            <a:r>
              <a:rPr lang="en-US" altLang="zh-CN" sz="2800" dirty="0" err="1">
                <a:latin typeface="微软雅黑" pitchFamily="34" charset="-122"/>
              </a:rPr>
              <a:t>javascript</a:t>
            </a:r>
            <a:r>
              <a:rPr lang="en-US" altLang="zh-CN" sz="2800" dirty="0">
                <a:latin typeface="微软雅黑" pitchFamily="34" charset="-122"/>
              </a:rPr>
              <a:t>”&gt;</a:t>
            </a:r>
          </a:p>
          <a:p>
            <a:pPr marL="0" indent="0">
              <a:buNone/>
            </a:pPr>
            <a:endParaRPr lang="en-US" altLang="zh-CN" sz="2800" dirty="0">
              <a:latin typeface="微软雅黑" pitchFamily="34" charset="-122"/>
            </a:endParaRPr>
          </a:p>
          <a:p>
            <a:r>
              <a:rPr lang="en-US" altLang="zh-CN" sz="2800" dirty="0">
                <a:latin typeface="微软雅黑" pitchFamily="34" charset="-122"/>
              </a:rPr>
              <a:t>	alert( ‘Hello JavaScript’ );</a:t>
            </a:r>
          </a:p>
          <a:p>
            <a:pPr marL="0" indent="0">
              <a:buNone/>
            </a:pPr>
            <a:r>
              <a:rPr lang="en-US" altLang="zh-CN" sz="2800" dirty="0">
                <a:latin typeface="微软雅黑" pitchFamily="34" charset="-122"/>
              </a:rPr>
              <a:t>	console.log(‘Hello World’);	</a:t>
            </a:r>
          </a:p>
          <a:p>
            <a:pPr marL="0" indent="0">
              <a:buNone/>
            </a:pPr>
            <a:endParaRPr lang="en-US" altLang="zh-CN" sz="2800" dirty="0">
              <a:latin typeface="微软雅黑" pitchFamily="34" charset="-122"/>
            </a:endParaRPr>
          </a:p>
          <a:p>
            <a:pPr marL="0" indent="0">
              <a:buNone/>
            </a:pPr>
            <a:r>
              <a:rPr lang="en-US" altLang="zh-CN" sz="2800" dirty="0">
                <a:latin typeface="微软雅黑" pitchFamily="34" charset="-122"/>
              </a:rPr>
              <a:t>&lt;/script&gt;</a:t>
            </a:r>
            <a:endParaRPr lang="en-US" altLang="en-US" sz="2800" dirty="0">
              <a:latin typeface="微软雅黑" pitchFamily="34" charset="-122"/>
            </a:endParaRPr>
          </a:p>
        </p:txBody>
      </p:sp>
    </p:spTree>
    <p:extLst>
      <p:ext uri="{BB962C8B-B14F-4D97-AF65-F5344CB8AC3E}">
        <p14:creationId xmlns:p14="http://schemas.microsoft.com/office/powerpoint/2010/main" val="27720138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什么是网页</a:t>
            </a:r>
            <a:endParaRPr lang="en-US" altLang="zh-CN" dirty="0">
              <a:solidFill>
                <a:srgbClr val="000000"/>
              </a:solidFill>
            </a:endParaRPr>
          </a:p>
          <a:p>
            <a:r>
              <a:rPr lang="zh-CN" altLang="en-US" dirty="0">
                <a:solidFill>
                  <a:srgbClr val="000000"/>
                </a:solidFill>
              </a:rPr>
              <a:t>什么 </a:t>
            </a:r>
            <a:r>
              <a:rPr lang="en-US" altLang="zh-CN" dirty="0">
                <a:solidFill>
                  <a:srgbClr val="000000"/>
                </a:solidFill>
              </a:rPr>
              <a:t>Web</a:t>
            </a:r>
          </a:p>
          <a:p>
            <a:r>
              <a:rPr lang="zh-CN" altLang="en-US" dirty="0">
                <a:solidFill>
                  <a:srgbClr val="000000"/>
                </a:solidFill>
              </a:rPr>
              <a:t>了解 </a:t>
            </a:r>
            <a:r>
              <a:rPr lang="en-US" altLang="zh-CN" dirty="0">
                <a:solidFill>
                  <a:srgbClr val="000000"/>
                </a:solidFill>
              </a:rPr>
              <a:t>Web </a:t>
            </a:r>
            <a:r>
              <a:rPr lang="zh-CN" altLang="en-US" dirty="0">
                <a:solidFill>
                  <a:srgbClr val="000000"/>
                </a:solidFill>
              </a:rPr>
              <a:t>开发相关语法</a:t>
            </a:r>
            <a:endParaRPr lang="en-US" altLang="zh-CN" dirty="0">
              <a:solidFill>
                <a:srgbClr val="000000"/>
              </a:solidFill>
            </a:endParaRPr>
          </a:p>
          <a:p>
            <a:pPr lvl="1"/>
            <a:r>
              <a:rPr lang="en-US" altLang="zh-CN" dirty="0">
                <a:solidFill>
                  <a:srgbClr val="000000"/>
                </a:solidFill>
              </a:rPr>
              <a:t> HTML</a:t>
            </a:r>
          </a:p>
          <a:p>
            <a:pPr lvl="1"/>
            <a:r>
              <a:rPr lang="en-US" altLang="zh-CN" dirty="0">
                <a:solidFill>
                  <a:srgbClr val="000000"/>
                </a:solidFill>
              </a:rPr>
              <a:t> CSS</a:t>
            </a:r>
          </a:p>
          <a:p>
            <a:pPr lvl="1"/>
            <a:r>
              <a:rPr lang="en-US" altLang="zh-CN" dirty="0">
                <a:solidFill>
                  <a:srgbClr val="000000"/>
                </a:solidFill>
              </a:rPr>
              <a:t> JavaScript</a:t>
            </a:r>
            <a:endParaRPr lang="en-US" altLang="zh-CN" dirty="0"/>
          </a:p>
        </p:txBody>
      </p:sp>
    </p:spTree>
    <p:extLst>
      <p:ext uri="{BB962C8B-B14F-4D97-AF65-F5344CB8AC3E}">
        <p14:creationId xmlns:p14="http://schemas.microsoft.com/office/powerpoint/2010/main" val="26650179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t>Web</a:t>
            </a:r>
          </a:p>
          <a:p>
            <a:pPr>
              <a:lnSpc>
                <a:spcPct val="150000"/>
              </a:lnSpc>
              <a:buFont typeface="Wingdings" panose="05000000000000000000" pitchFamily="2" charset="2"/>
              <a:buChar char="Ø"/>
            </a:pPr>
            <a:r>
              <a:rPr lang="zh-CN" altLang="en-US" sz="4000" dirty="0">
                <a:solidFill>
                  <a:srgbClr val="FF0000"/>
                </a:solidFill>
              </a:rPr>
              <a:t>初窥物联网</a:t>
            </a:r>
            <a:endParaRPr lang="en-US" altLang="zh-CN" sz="4000" dirty="0">
              <a:solidFill>
                <a:srgbClr val="FF0000"/>
              </a:solidFill>
            </a:endParaRPr>
          </a:p>
        </p:txBody>
      </p:sp>
    </p:spTree>
    <p:extLst>
      <p:ext uri="{BB962C8B-B14F-4D97-AF65-F5344CB8AC3E}">
        <p14:creationId xmlns:p14="http://schemas.microsoft.com/office/powerpoint/2010/main" val="2674597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971C47B5-0D1A-4026-AB1B-316D9D724838}"/>
              </a:ext>
            </a:extLst>
          </p:cNvPr>
          <p:cNvSpPr>
            <a:spLocks noGrp="1"/>
          </p:cNvSpPr>
          <p:nvPr>
            <p:ph type="title"/>
          </p:nvPr>
        </p:nvSpPr>
        <p:spPr/>
        <p:txBody>
          <a:bodyPr/>
          <a:lstStyle/>
          <a:p>
            <a:r>
              <a:rPr lang="zh-CN" altLang="en-US"/>
              <a:t>物联网简介</a:t>
            </a:r>
          </a:p>
        </p:txBody>
      </p:sp>
      <p:sp>
        <p:nvSpPr>
          <p:cNvPr id="53251" name="内容占位符 2">
            <a:extLst>
              <a:ext uri="{FF2B5EF4-FFF2-40B4-BE49-F238E27FC236}">
                <a16:creationId xmlns:a16="http://schemas.microsoft.com/office/drawing/2014/main" id="{FEB01CA3-789E-46BD-B5AA-31B3AA83B282}"/>
              </a:ext>
            </a:extLst>
          </p:cNvPr>
          <p:cNvSpPr>
            <a:spLocks noGrp="1"/>
          </p:cNvSpPr>
          <p:nvPr>
            <p:ph idx="1"/>
          </p:nvPr>
        </p:nvSpPr>
        <p:spPr/>
        <p:txBody>
          <a:bodyPr/>
          <a:lstStyle/>
          <a:p>
            <a:r>
              <a:rPr lang="zh-CN" altLang="en-US" dirty="0"/>
              <a:t>物联网：物物相连的互联网，英文名</a:t>
            </a:r>
            <a:r>
              <a:rPr lang="en-US" altLang="zh-CN" dirty="0"/>
              <a:t>Internet of Things</a:t>
            </a:r>
            <a:r>
              <a:rPr lang="zh-CN" altLang="en-US" dirty="0"/>
              <a:t>。</a:t>
            </a:r>
            <a:endParaRPr lang="en-US" altLang="zh-CN" dirty="0"/>
          </a:p>
          <a:p>
            <a:pPr lvl="1"/>
            <a:r>
              <a:rPr lang="zh-CN" altLang="en-US" dirty="0"/>
              <a:t>物联网的核心和基础仍然是互联网，是在互联网基础上的延伸和扩展的网络；</a:t>
            </a:r>
            <a:endParaRPr lang="en-US" altLang="zh-CN" dirty="0"/>
          </a:p>
          <a:p>
            <a:pPr lvl="1"/>
            <a:r>
              <a:rPr lang="zh-CN" altLang="en-US" dirty="0"/>
              <a:t>物联网用户端延伸和扩展到了任何物品与物品之间，进行信息交换和通讯。</a:t>
            </a:r>
            <a:endParaRPr lang="en-US" altLang="zh-CN" dirty="0"/>
          </a:p>
          <a:p>
            <a:r>
              <a:rPr lang="zh-CN" altLang="en-US" dirty="0"/>
              <a:t>寻址：每个物体都能寻址；</a:t>
            </a:r>
            <a:r>
              <a:rPr lang="en-US" altLang="zh-CN" dirty="0"/>
              <a:t>IP</a:t>
            </a:r>
            <a:r>
              <a:rPr lang="zh-CN" altLang="en-US" dirty="0"/>
              <a:t>地址数量支持。</a:t>
            </a:r>
            <a:endParaRPr lang="en-US" altLang="zh-CN" dirty="0"/>
          </a:p>
          <a:p>
            <a:r>
              <a:rPr lang="zh-CN" altLang="en-US" dirty="0"/>
              <a:t>通信：每个物体都能控制</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4D9890FF-EFA2-446B-BC00-9F2CE501DBAB}"/>
              </a:ext>
            </a:extLst>
          </p:cNvPr>
          <p:cNvSpPr>
            <a:spLocks noGrp="1"/>
          </p:cNvSpPr>
          <p:nvPr>
            <p:ph type="title"/>
          </p:nvPr>
        </p:nvSpPr>
        <p:spPr/>
        <p:txBody>
          <a:bodyPr/>
          <a:lstStyle/>
          <a:p>
            <a:r>
              <a:rPr lang="zh-CN" altLang="en-US"/>
              <a:t>物联网应用展望</a:t>
            </a:r>
          </a:p>
        </p:txBody>
      </p:sp>
      <p:sp>
        <p:nvSpPr>
          <p:cNvPr id="54275" name="内容占位符 2">
            <a:extLst>
              <a:ext uri="{FF2B5EF4-FFF2-40B4-BE49-F238E27FC236}">
                <a16:creationId xmlns:a16="http://schemas.microsoft.com/office/drawing/2014/main" id="{5C104C6A-2377-488E-8679-3C1F46FA565C}"/>
              </a:ext>
            </a:extLst>
          </p:cNvPr>
          <p:cNvSpPr>
            <a:spLocks noGrp="1"/>
          </p:cNvSpPr>
          <p:nvPr>
            <p:ph idx="1"/>
          </p:nvPr>
        </p:nvSpPr>
        <p:spPr/>
        <p:txBody>
          <a:bodyPr/>
          <a:lstStyle/>
          <a:p>
            <a:r>
              <a:rPr lang="zh-CN" altLang="en-US" dirty="0"/>
              <a:t>值得期待的物联网生活</a:t>
            </a:r>
            <a:endParaRPr lang="en-US" altLang="zh-CN" dirty="0"/>
          </a:p>
          <a:p>
            <a:pPr lvl="1"/>
            <a:r>
              <a:rPr lang="zh-CN" altLang="en-US" dirty="0"/>
              <a:t>太阳初升，窗帘自动打开</a:t>
            </a:r>
            <a:endParaRPr lang="en-US" altLang="zh-CN" dirty="0"/>
          </a:p>
          <a:p>
            <a:pPr lvl="1"/>
            <a:r>
              <a:rPr lang="zh-CN" altLang="en-US" dirty="0"/>
              <a:t>坐上汽车，汽车选择最优最快的路线</a:t>
            </a:r>
            <a:endParaRPr lang="en-US" altLang="zh-CN" dirty="0"/>
          </a:p>
          <a:p>
            <a:pPr lvl="1"/>
            <a:r>
              <a:rPr lang="zh-CN" altLang="en-US" dirty="0"/>
              <a:t>行车过程，根据路况自动调速，预约停车位</a:t>
            </a:r>
            <a:endParaRPr lang="en-US" altLang="zh-CN" dirty="0"/>
          </a:p>
          <a:p>
            <a:pPr lvl="1"/>
            <a:r>
              <a:rPr lang="zh-CN" altLang="en-US" dirty="0"/>
              <a:t>便携监护仪，将异常数据传到医院，并给亲友发信息</a:t>
            </a:r>
            <a:endParaRPr lang="en-US" altLang="zh-CN" dirty="0"/>
          </a:p>
          <a:p>
            <a:r>
              <a:rPr lang="zh-CN" altLang="en-US" dirty="0"/>
              <a:t>智能家居</a:t>
            </a:r>
            <a:endParaRPr lang="en-US" altLang="zh-CN" dirty="0"/>
          </a:p>
          <a:p>
            <a:r>
              <a:rPr lang="zh-CN" altLang="en-US" dirty="0"/>
              <a:t>交通</a:t>
            </a:r>
            <a:endParaRPr lang="en-US" altLang="zh-CN" dirty="0"/>
          </a:p>
          <a:p>
            <a:r>
              <a:rPr lang="zh-CN" altLang="en-US" dirty="0"/>
              <a:t>医疗</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8850F30-2385-4B19-BE33-913175DC5CC1}"/>
              </a:ext>
            </a:extLst>
          </p:cNvPr>
          <p:cNvSpPr>
            <a:spLocks noGrp="1" noChangeArrowheads="1"/>
          </p:cNvSpPr>
          <p:nvPr>
            <p:ph type="title"/>
          </p:nvPr>
        </p:nvSpPr>
        <p:spPr/>
        <p:txBody>
          <a:bodyPr/>
          <a:lstStyle/>
          <a:p>
            <a:r>
              <a:rPr lang="zh-CN" altLang="en-US" sz="3200"/>
              <a:t>看得见和看不见的</a:t>
            </a:r>
            <a:r>
              <a:rPr lang="en-US" altLang="zh-CN" sz="3200"/>
              <a:t>QQ</a:t>
            </a:r>
            <a:endParaRPr lang="zh-CN" altLang="en-US" sz="3200"/>
          </a:p>
        </p:txBody>
      </p:sp>
      <p:sp>
        <p:nvSpPr>
          <p:cNvPr id="5" name="Text Box 4">
            <a:extLst>
              <a:ext uri="{FF2B5EF4-FFF2-40B4-BE49-F238E27FC236}">
                <a16:creationId xmlns:a16="http://schemas.microsoft.com/office/drawing/2014/main" id="{D3C8679F-8806-4DE4-9A9D-5327C06AC8B0}"/>
              </a:ext>
            </a:extLst>
          </p:cNvPr>
          <p:cNvSpPr txBox="1">
            <a:spLocks noChangeArrowheads="1"/>
          </p:cNvSpPr>
          <p:nvPr/>
        </p:nvSpPr>
        <p:spPr bwMode="auto">
          <a:xfrm>
            <a:off x="4651376" y="2133601"/>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看得见</a:t>
            </a:r>
          </a:p>
        </p:txBody>
      </p:sp>
      <p:sp>
        <p:nvSpPr>
          <p:cNvPr id="6" name="Text Box 4">
            <a:extLst>
              <a:ext uri="{FF2B5EF4-FFF2-40B4-BE49-F238E27FC236}">
                <a16:creationId xmlns:a16="http://schemas.microsoft.com/office/drawing/2014/main" id="{5E259BF6-BD31-4F7B-AAE6-A813872E0658}"/>
              </a:ext>
            </a:extLst>
          </p:cNvPr>
          <p:cNvSpPr txBox="1">
            <a:spLocks noChangeArrowheads="1"/>
          </p:cNvSpPr>
          <p:nvPr/>
        </p:nvSpPr>
        <p:spPr bwMode="auto">
          <a:xfrm>
            <a:off x="4511675" y="41910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好友列表</a:t>
            </a:r>
          </a:p>
        </p:txBody>
      </p:sp>
      <p:pic>
        <p:nvPicPr>
          <p:cNvPr id="10245" name="Picture 7">
            <a:extLst>
              <a:ext uri="{FF2B5EF4-FFF2-40B4-BE49-F238E27FC236}">
                <a16:creationId xmlns:a16="http://schemas.microsoft.com/office/drawing/2014/main" id="{449F32AA-55DB-4345-A1B3-1FFAB88BC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8">
            <a:extLst>
              <a:ext uri="{FF2B5EF4-FFF2-40B4-BE49-F238E27FC236}">
                <a16:creationId xmlns:a16="http://schemas.microsoft.com/office/drawing/2014/main" id="{1895C611-BED0-4CBA-9C96-61BAE6CBB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CF321E3C-6A6B-4298-967D-D3A0497F5147}"/>
              </a:ext>
            </a:extLst>
          </p:cNvPr>
          <p:cNvSpPr txBox="1">
            <a:spLocks noChangeArrowheads="1"/>
          </p:cNvSpPr>
          <p:nvPr/>
        </p:nvSpPr>
        <p:spPr bwMode="auto">
          <a:xfrm>
            <a:off x="4497388" y="4668839"/>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好友聊天</a:t>
            </a:r>
          </a:p>
        </p:txBody>
      </p:sp>
      <p:sp>
        <p:nvSpPr>
          <p:cNvPr id="9" name="Text Box 4">
            <a:extLst>
              <a:ext uri="{FF2B5EF4-FFF2-40B4-BE49-F238E27FC236}">
                <a16:creationId xmlns:a16="http://schemas.microsoft.com/office/drawing/2014/main" id="{F68359C0-38C7-405A-B55D-4D8AD74C8D50}"/>
              </a:ext>
            </a:extLst>
          </p:cNvPr>
          <p:cNvSpPr txBox="1">
            <a:spLocks noChangeArrowheads="1"/>
          </p:cNvSpPr>
          <p:nvPr/>
        </p:nvSpPr>
        <p:spPr bwMode="auto">
          <a:xfrm>
            <a:off x="4497388" y="514667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传送文件</a:t>
            </a:r>
          </a:p>
        </p:txBody>
      </p:sp>
      <p:sp>
        <p:nvSpPr>
          <p:cNvPr id="10" name="Text Box 4">
            <a:extLst>
              <a:ext uri="{FF2B5EF4-FFF2-40B4-BE49-F238E27FC236}">
                <a16:creationId xmlns:a16="http://schemas.microsoft.com/office/drawing/2014/main" id="{5EB920DC-B0CD-4388-886D-9F45C33BCC4B}"/>
              </a:ext>
            </a:extLst>
          </p:cNvPr>
          <p:cNvSpPr txBox="1">
            <a:spLocks noChangeArrowheads="1"/>
          </p:cNvSpPr>
          <p:nvPr/>
        </p:nvSpPr>
        <p:spPr bwMode="auto">
          <a:xfrm>
            <a:off x="4706939"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4403CB5D-3340-4C2E-81D0-9C346EA85B0E}"/>
              </a:ext>
            </a:extLst>
          </p:cNvPr>
          <p:cNvSpPr txBox="1">
            <a:spLocks noChangeArrowheads="1"/>
          </p:cNvSpPr>
          <p:nvPr/>
        </p:nvSpPr>
        <p:spPr bwMode="auto">
          <a:xfrm>
            <a:off x="4651376" y="2620963"/>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看不见</a:t>
            </a:r>
          </a:p>
        </p:txBody>
      </p:sp>
      <p:sp>
        <p:nvSpPr>
          <p:cNvPr id="12" name="Text Box 4">
            <a:extLst>
              <a:ext uri="{FF2B5EF4-FFF2-40B4-BE49-F238E27FC236}">
                <a16:creationId xmlns:a16="http://schemas.microsoft.com/office/drawing/2014/main" id="{DD05F922-B3C6-4680-AB9E-2D9AECBB161F}"/>
              </a:ext>
            </a:extLst>
          </p:cNvPr>
          <p:cNvSpPr txBox="1">
            <a:spLocks noChangeArrowheads="1"/>
          </p:cNvSpPr>
          <p:nvPr/>
        </p:nvSpPr>
        <p:spPr bwMode="auto">
          <a:xfrm>
            <a:off x="6383338" y="419100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精准找到好友</a:t>
            </a:r>
          </a:p>
        </p:txBody>
      </p:sp>
      <p:sp>
        <p:nvSpPr>
          <p:cNvPr id="13" name="Text Box 4">
            <a:extLst>
              <a:ext uri="{FF2B5EF4-FFF2-40B4-BE49-F238E27FC236}">
                <a16:creationId xmlns:a16="http://schemas.microsoft.com/office/drawing/2014/main" id="{AFACB3B4-51A3-4753-955B-B13317C78179}"/>
              </a:ext>
            </a:extLst>
          </p:cNvPr>
          <p:cNvSpPr txBox="1">
            <a:spLocks noChangeArrowheads="1"/>
          </p:cNvSpPr>
          <p:nvPr/>
        </p:nvSpPr>
        <p:spPr bwMode="auto">
          <a:xfrm>
            <a:off x="6370638" y="4668839"/>
            <a:ext cx="32111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消息</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文件不同提示</a:t>
            </a:r>
          </a:p>
        </p:txBody>
      </p:sp>
      <p:sp>
        <p:nvSpPr>
          <p:cNvPr id="15" name="Text Box 4">
            <a:extLst>
              <a:ext uri="{FF2B5EF4-FFF2-40B4-BE49-F238E27FC236}">
                <a16:creationId xmlns:a16="http://schemas.microsoft.com/office/drawing/2014/main" id="{D2CBDBA8-8700-4596-BD3D-76352269BE0A}"/>
              </a:ext>
            </a:extLst>
          </p:cNvPr>
          <p:cNvSpPr txBox="1">
            <a:spLocks noChangeArrowheads="1"/>
          </p:cNvSpPr>
          <p:nvPr/>
        </p:nvSpPr>
        <p:spPr bwMode="auto">
          <a:xfrm>
            <a:off x="6578601"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6" name="Text Box 4">
            <a:extLst>
              <a:ext uri="{FF2B5EF4-FFF2-40B4-BE49-F238E27FC236}">
                <a16:creationId xmlns:a16="http://schemas.microsoft.com/office/drawing/2014/main" id="{775E13C3-A2C1-4593-8641-E576D67C6F2F}"/>
              </a:ext>
            </a:extLst>
          </p:cNvPr>
          <p:cNvSpPr txBox="1">
            <a:spLocks noChangeArrowheads="1"/>
          </p:cNvSpPr>
          <p:nvPr/>
        </p:nvSpPr>
        <p:spPr bwMode="auto">
          <a:xfrm>
            <a:off x="6578601" y="5129213"/>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739FD5D3-D3A5-46AC-928F-079575FF2BD7}"/>
              </a:ext>
            </a:extLst>
          </p:cNvPr>
          <p:cNvSpPr>
            <a:spLocks noChangeArrowheads="1"/>
          </p:cNvSpPr>
          <p:nvPr/>
        </p:nvSpPr>
        <p:spPr bwMode="black">
          <a:xfrm>
            <a:off x="1524000" y="234950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130000"/>
              </a:lnSpc>
              <a:spcBef>
                <a:spcPct val="0"/>
              </a:spcBef>
              <a:buFontTx/>
              <a:buNone/>
            </a:pPr>
            <a:endParaRPr lang="zh-CN" altLang="zh-CN" sz="1200">
              <a:solidFill>
                <a:schemeClr val="bg1"/>
              </a:solidFill>
              <a:ea typeface="宋体" panose="02010600030101010101" pitchFamily="2" charset="-122"/>
            </a:endParaRPr>
          </a:p>
        </p:txBody>
      </p:sp>
      <p:sp>
        <p:nvSpPr>
          <p:cNvPr id="55299" name="Rectangle 5">
            <a:extLst>
              <a:ext uri="{FF2B5EF4-FFF2-40B4-BE49-F238E27FC236}">
                <a16:creationId xmlns:a16="http://schemas.microsoft.com/office/drawing/2014/main" id="{A200E979-A60D-4856-80EA-3A4C68DDD42B}"/>
              </a:ext>
            </a:extLst>
          </p:cNvPr>
          <p:cNvSpPr>
            <a:spLocks noChangeArrowheads="1"/>
          </p:cNvSpPr>
          <p:nvPr/>
        </p:nvSpPr>
        <p:spPr bwMode="black">
          <a:xfrm>
            <a:off x="1524000" y="1628776"/>
            <a:ext cx="9144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4000" b="1">
                <a:solidFill>
                  <a:schemeClr val="bg1"/>
                </a:solidFill>
              </a:rPr>
              <a:t>Questions?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AE763D2-54D5-4C4A-86F9-367E9FF54019}"/>
              </a:ext>
            </a:extLst>
          </p:cNvPr>
          <p:cNvSpPr>
            <a:spLocks noGrp="1" noChangeArrowheads="1"/>
          </p:cNvSpPr>
          <p:nvPr>
            <p:ph type="title"/>
          </p:nvPr>
        </p:nvSpPr>
        <p:spPr/>
        <p:txBody>
          <a:bodyPr/>
          <a:lstStyle/>
          <a:p>
            <a:r>
              <a:rPr lang="zh-CN" altLang="en-US"/>
              <a:t>计算机网络的体系结构</a:t>
            </a:r>
            <a:endParaRPr lang="en-US" altLang="zh-CN"/>
          </a:p>
        </p:txBody>
      </p:sp>
      <p:sp>
        <p:nvSpPr>
          <p:cNvPr id="11267" name="内容占位符 1">
            <a:extLst>
              <a:ext uri="{FF2B5EF4-FFF2-40B4-BE49-F238E27FC236}">
                <a16:creationId xmlns:a16="http://schemas.microsoft.com/office/drawing/2014/main" id="{80B432C1-B92A-4337-BBDA-B507BEC450B5}"/>
              </a:ext>
            </a:extLst>
          </p:cNvPr>
          <p:cNvSpPr>
            <a:spLocks noGrp="1"/>
          </p:cNvSpPr>
          <p:nvPr>
            <p:ph idx="1"/>
          </p:nvPr>
        </p:nvSpPr>
        <p:spPr/>
        <p:txBody>
          <a:bodyPr/>
          <a:lstStyle/>
          <a:p>
            <a:r>
              <a:rPr lang="zh-CN" altLang="en-US"/>
              <a:t>计算机网络体系结构：计算机网络各层及其协议的集合，就是计算机网络及其部件所应完成的功能的精确定义。</a:t>
            </a:r>
            <a:endParaRPr lang="en-US" altLang="en-US"/>
          </a:p>
          <a:p>
            <a:r>
              <a:rPr lang="zh-CN" altLang="en-US"/>
              <a:t>协议：数据交换遵守的规则、标准或约定</a:t>
            </a:r>
            <a:endParaRPr lang="en-US" altLang="zh-CN"/>
          </a:p>
          <a:p>
            <a:endParaRPr lang="zh-CN" altLang="en-US"/>
          </a:p>
        </p:txBody>
      </p:sp>
      <p:sp>
        <p:nvSpPr>
          <p:cNvPr id="5" name="Right Arrow Callout 32">
            <a:extLst>
              <a:ext uri="{FF2B5EF4-FFF2-40B4-BE49-F238E27FC236}">
                <a16:creationId xmlns:a16="http://schemas.microsoft.com/office/drawing/2014/main" id="{32094AB5-AFFC-4A49-B53D-74BCC8AD40C9}"/>
              </a:ext>
            </a:extLst>
          </p:cNvPr>
          <p:cNvSpPr/>
          <p:nvPr/>
        </p:nvSpPr>
        <p:spPr>
          <a:xfrm>
            <a:off x="2207568" y="3645024"/>
            <a:ext cx="4310586" cy="3079374"/>
          </a:xfrm>
          <a:prstGeom prst="rightArrowCallout">
            <a:avLst>
              <a:gd name="adj1" fmla="val 9197"/>
              <a:gd name="adj2" fmla="val 13148"/>
              <a:gd name="adj3" fmla="val 10186"/>
              <a:gd name="adj4" fmla="val 87788"/>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 name="Picture 1">
            <a:extLst>
              <a:ext uri="{FF2B5EF4-FFF2-40B4-BE49-F238E27FC236}">
                <a16:creationId xmlns:a16="http://schemas.microsoft.com/office/drawing/2014/main" id="{F53D9F50-9F1C-41BA-8721-A85562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633" y="3737974"/>
            <a:ext cx="1584774" cy="275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0840425-5286-4368-A5A5-B8C65F0DE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472" y="3730051"/>
            <a:ext cx="1616469" cy="27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41E2C3C-4E42-401E-8502-12EC103ED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862" y="3737974"/>
            <a:ext cx="1624393" cy="275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a:t>五层模型</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192344" y="1720850"/>
            <a:ext cx="2872989" cy="4641850"/>
          </a:xfrm>
        </p:spPr>
        <p:txBody>
          <a:bodyPr/>
          <a:lstStyle/>
          <a:p>
            <a:pPr marL="0" indent="0">
              <a:spcBef>
                <a:spcPct val="0"/>
              </a:spcBef>
              <a:buNone/>
              <a:defRPr/>
            </a:pPr>
            <a:r>
              <a:rPr lang="zh-CN" altLang="en-US" sz="2800" kern="1200" dirty="0">
                <a:solidFill>
                  <a:srgbClr val="000000"/>
                </a:solidFill>
              </a:rPr>
              <a:t>   又见</a:t>
            </a:r>
            <a:r>
              <a:rPr lang="en-US" altLang="zh-CN" sz="2800" kern="1200" dirty="0">
                <a:solidFill>
                  <a:srgbClr val="000000"/>
                </a:solidFill>
              </a:rPr>
              <a:t>QQ</a:t>
            </a:r>
          </a:p>
          <a:p>
            <a:pPr>
              <a:spcBef>
                <a:spcPct val="0"/>
              </a:spcBef>
              <a:defRPr/>
            </a:pPr>
            <a:r>
              <a:rPr lang="en-US" altLang="zh-CN" sz="2800" kern="1200" dirty="0">
                <a:solidFill>
                  <a:srgbClr val="000000"/>
                </a:solidFill>
              </a:rPr>
              <a:t>QQ</a:t>
            </a:r>
            <a:r>
              <a:rPr lang="zh-CN" altLang="en-US" sz="2800" kern="1200" dirty="0">
                <a:solidFill>
                  <a:srgbClr val="000000"/>
                </a:solidFill>
              </a:rPr>
              <a:t>软件交互</a:t>
            </a:r>
            <a:endParaRPr lang="en-US" altLang="zh-CN" sz="2800" kern="1200" dirty="0">
              <a:solidFill>
                <a:srgbClr val="000000"/>
              </a:solidFill>
            </a:endParaRPr>
          </a:p>
          <a:p>
            <a:pPr>
              <a:spcBef>
                <a:spcPct val="0"/>
              </a:spcBef>
              <a:defRPr/>
            </a:pPr>
            <a:r>
              <a:rPr lang="en-US" altLang="zh-CN" sz="2800" kern="1200" dirty="0">
                <a:solidFill>
                  <a:srgbClr val="000000"/>
                </a:solidFill>
              </a:rPr>
              <a:t>QQ</a:t>
            </a:r>
            <a:r>
              <a:rPr lang="zh-CN" altLang="en-US" sz="2800" kern="1200" dirty="0">
                <a:solidFill>
                  <a:srgbClr val="000000"/>
                </a:solidFill>
              </a:rPr>
              <a:t>与好友</a:t>
            </a:r>
            <a:r>
              <a:rPr lang="en-US" altLang="zh-CN" sz="2800" kern="1200" dirty="0">
                <a:solidFill>
                  <a:srgbClr val="000000"/>
                </a:solidFill>
              </a:rPr>
              <a:t>QQ</a:t>
            </a:r>
            <a:r>
              <a:rPr lang="zh-CN" altLang="en-US" sz="2800" kern="1200" dirty="0">
                <a:solidFill>
                  <a:srgbClr val="000000"/>
                </a:solidFill>
              </a:rPr>
              <a:t>正确显示</a:t>
            </a:r>
            <a:endParaRPr lang="en-US" altLang="zh-CN" sz="2800" kern="1200" dirty="0">
              <a:solidFill>
                <a:srgbClr val="000000"/>
              </a:solidFill>
            </a:endParaRPr>
          </a:p>
          <a:p>
            <a:pPr>
              <a:spcBef>
                <a:spcPct val="0"/>
              </a:spcBef>
              <a:defRPr/>
            </a:pPr>
            <a:r>
              <a:rPr lang="zh-CN" altLang="en-US" sz="2800" kern="1200" dirty="0">
                <a:solidFill>
                  <a:srgbClr val="000000"/>
                </a:solidFill>
              </a:rPr>
              <a:t>主机到主机</a:t>
            </a:r>
            <a:endParaRPr lang="en-US" altLang="zh-CN" sz="2800" kern="1200" dirty="0">
              <a:solidFill>
                <a:srgbClr val="000000"/>
              </a:solidFill>
            </a:endParaRPr>
          </a:p>
          <a:p>
            <a:pPr>
              <a:spcBef>
                <a:spcPct val="0"/>
              </a:spcBef>
              <a:defRPr/>
            </a:pPr>
            <a:r>
              <a:rPr lang="zh-CN" altLang="en-US" sz="2800" kern="1200" dirty="0">
                <a:solidFill>
                  <a:srgbClr val="000000"/>
                </a:solidFill>
              </a:rPr>
              <a:t>相邻结点</a:t>
            </a:r>
            <a:endParaRPr lang="en-US" altLang="zh-CN" sz="2800" kern="1200" dirty="0">
              <a:solidFill>
                <a:srgbClr val="000000"/>
              </a:solidFill>
            </a:endParaRPr>
          </a:p>
          <a:p>
            <a:pPr>
              <a:spcBef>
                <a:spcPct val="0"/>
              </a:spcBef>
              <a:defRPr/>
            </a:pPr>
            <a:r>
              <a:rPr lang="en-US" altLang="zh-CN" sz="2800" kern="1200" dirty="0">
                <a:solidFill>
                  <a:srgbClr val="000000"/>
                </a:solidFill>
              </a:rPr>
              <a:t>0,1</a:t>
            </a:r>
            <a:r>
              <a:rPr lang="zh-CN" altLang="en-US" sz="2800" kern="1200" dirty="0">
                <a:solidFill>
                  <a:srgbClr val="000000"/>
                </a:solidFill>
              </a:rPr>
              <a:t>的正确表示</a:t>
            </a:r>
          </a:p>
        </p:txBody>
      </p:sp>
      <p:sp>
        <p:nvSpPr>
          <p:cNvPr id="12292" name="Rectangle 3">
            <a:extLst>
              <a:ext uri="{FF2B5EF4-FFF2-40B4-BE49-F238E27FC236}">
                <a16:creationId xmlns:a16="http://schemas.microsoft.com/office/drawing/2014/main" id="{B9F43C5C-62C1-4065-8B86-4646694791C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的各种功能。</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各层功能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dirty="0"/>
              <a:t>五层模型关键词</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534164" y="1407026"/>
            <a:ext cx="2531169" cy="4641850"/>
          </a:xfrm>
        </p:spPr>
        <p:txBody>
          <a:bodyPr/>
          <a:lstStyle/>
          <a:p>
            <a:pPr marL="0" indent="0">
              <a:spcBef>
                <a:spcPct val="0"/>
              </a:spcBef>
              <a:buNone/>
              <a:defRPr/>
            </a:pPr>
            <a:r>
              <a:rPr lang="zh-CN" altLang="en-US" sz="2800" kern="1200" dirty="0">
                <a:solidFill>
                  <a:srgbClr val="000000"/>
                </a:solidFill>
              </a:rPr>
              <a:t>   </a:t>
            </a: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rgbClr val="000000"/>
                </a:solidFill>
                <a:latin typeface="微软雅黑" panose="020B0503020204020204" pitchFamily="34" charset="-122"/>
                <a:ea typeface="微软雅黑" panose="020B0503020204020204" pitchFamily="34" charset="-122"/>
              </a:rPr>
              <a:t>各层功能</a:t>
            </a:r>
          </a:p>
        </p:txBody>
      </p:sp>
      <p:sp>
        <p:nvSpPr>
          <p:cNvPr id="21" name="内容占位符 2">
            <a:extLst>
              <a:ext uri="{FF2B5EF4-FFF2-40B4-BE49-F238E27FC236}">
                <a16:creationId xmlns:a16="http://schemas.microsoft.com/office/drawing/2014/main" id="{B73EC272-01A7-4CA2-8B51-03239A5776C8}"/>
              </a:ext>
            </a:extLst>
          </p:cNvPr>
          <p:cNvSpPr txBox="1">
            <a:spLocks/>
          </p:cNvSpPr>
          <p:nvPr/>
        </p:nvSpPr>
        <p:spPr bwMode="auto">
          <a:xfrm>
            <a:off x="8904312" y="2216150"/>
            <a:ext cx="3161021" cy="401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105000"/>
              </a:lnSpc>
              <a:defRPr/>
            </a:pPr>
            <a:r>
              <a:rPr lang="zh-CN" altLang="en-US" sz="2800" dirty="0">
                <a:solidFill>
                  <a:srgbClr val="000000"/>
                </a:solidFill>
              </a:rPr>
              <a:t>分层的必要性</a:t>
            </a:r>
            <a:endParaRPr lang="en-US" altLang="zh-CN" sz="2800" dirty="0">
              <a:solidFill>
                <a:srgbClr val="000000"/>
              </a:solidFill>
            </a:endParaRPr>
          </a:p>
          <a:p>
            <a:pPr lvl="1" eaLnBrk="1" hangingPunct="1">
              <a:lnSpc>
                <a:spcPct val="105000"/>
              </a:lnSpc>
              <a:defRPr/>
            </a:pPr>
            <a:r>
              <a:rPr lang="zh-CN" altLang="en-US" sz="2400" dirty="0">
                <a:solidFill>
                  <a:srgbClr val="000000"/>
                </a:solidFill>
              </a:rPr>
              <a:t>提高工作效率</a:t>
            </a:r>
            <a:endParaRPr lang="en-US" altLang="zh-CN" sz="2400" dirty="0">
              <a:solidFill>
                <a:srgbClr val="000000"/>
              </a:solidFill>
            </a:endParaRPr>
          </a:p>
          <a:p>
            <a:pPr lvl="1" eaLnBrk="1" hangingPunct="1">
              <a:lnSpc>
                <a:spcPct val="105000"/>
              </a:lnSpc>
              <a:defRPr/>
            </a:pPr>
            <a:r>
              <a:rPr lang="zh-CN" altLang="en-US" sz="2400" smtClean="0">
                <a:solidFill>
                  <a:srgbClr val="000000"/>
                </a:solidFill>
              </a:rPr>
              <a:t>提高容错性</a:t>
            </a:r>
            <a:endParaRPr lang="en-US" altLang="zh-CN" sz="2400" smtClean="0">
              <a:solidFill>
                <a:srgbClr val="000000"/>
              </a:solidFill>
            </a:endParaRPr>
          </a:p>
          <a:p>
            <a:pPr lvl="1" eaLnBrk="1" hangingPunct="1">
              <a:lnSpc>
                <a:spcPct val="105000"/>
              </a:lnSpc>
              <a:defRPr/>
            </a:pPr>
            <a:r>
              <a:rPr lang="zh-CN" altLang="en-US" sz="2400" smtClean="0">
                <a:solidFill>
                  <a:srgbClr val="000000"/>
                </a:solidFill>
              </a:rPr>
              <a:t>增强可扩展性</a:t>
            </a:r>
            <a:endParaRPr lang="en-US" altLang="zh-CN" sz="2400" smtClean="0">
              <a:solidFill>
                <a:srgbClr val="000000"/>
              </a:solidFill>
            </a:endParaRPr>
          </a:p>
          <a:p>
            <a:pPr eaLnBrk="1" hangingPunct="1">
              <a:lnSpc>
                <a:spcPct val="105000"/>
              </a:lnSpc>
              <a:defRPr/>
            </a:pPr>
            <a:r>
              <a:rPr lang="zh-CN" altLang="en-US" sz="2800" smtClean="0">
                <a:solidFill>
                  <a:srgbClr val="000000"/>
                </a:solidFill>
              </a:rPr>
              <a:t>名称</a:t>
            </a:r>
            <a:endParaRPr lang="en-US" altLang="zh-CN" sz="2800" dirty="0">
              <a:solidFill>
                <a:srgbClr val="000000"/>
              </a:solidFill>
            </a:endParaRPr>
          </a:p>
          <a:p>
            <a:pPr eaLnBrk="1" hangingPunct="1">
              <a:lnSpc>
                <a:spcPct val="105000"/>
              </a:lnSpc>
              <a:defRPr/>
            </a:pPr>
            <a:r>
              <a:rPr lang="zh-CN" altLang="en-US" sz="2800" dirty="0">
                <a:solidFill>
                  <a:srgbClr val="000000"/>
                </a:solidFill>
              </a:rPr>
              <a:t>功能</a:t>
            </a:r>
            <a:endParaRPr lang="en-US" altLang="zh-CN" sz="2800" dirty="0">
              <a:solidFill>
                <a:srgbClr val="000000"/>
              </a:solidFill>
            </a:endParaRPr>
          </a:p>
          <a:p>
            <a:pPr eaLnBrk="1" hangingPunct="1">
              <a:lnSpc>
                <a:spcPct val="105000"/>
              </a:lnSpc>
              <a:defRPr/>
            </a:pPr>
            <a:r>
              <a:rPr lang="zh-CN" altLang="en-US" sz="2800" dirty="0">
                <a:solidFill>
                  <a:srgbClr val="000000"/>
                </a:solidFill>
              </a:rPr>
              <a:t>封装</a:t>
            </a:r>
            <a:endParaRPr lang="en-US" altLang="zh-CN" sz="2800" dirty="0">
              <a:solidFill>
                <a:srgbClr val="000000"/>
              </a:solidFill>
            </a:endParaRPr>
          </a:p>
          <a:p>
            <a:pPr eaLnBrk="1" hangingPunct="1">
              <a:lnSpc>
                <a:spcPct val="105000"/>
              </a:lnSpc>
              <a:defRPr/>
            </a:pPr>
            <a:r>
              <a:rPr lang="zh-CN" altLang="en-US" sz="2800" dirty="0">
                <a:solidFill>
                  <a:srgbClr val="000000"/>
                </a:solidFill>
              </a:rPr>
              <a:t>服务交互</a:t>
            </a:r>
          </a:p>
        </p:txBody>
      </p:sp>
      <p:sp>
        <p:nvSpPr>
          <p:cNvPr id="22" name="TextBox 46">
            <a:extLst>
              <a:ext uri="{FF2B5EF4-FFF2-40B4-BE49-F238E27FC236}">
                <a16:creationId xmlns:a16="http://schemas.microsoft.com/office/drawing/2014/main" id="{3AE5D699-9D84-4B87-A23A-9A1EB487FF98}"/>
              </a:ext>
            </a:extLst>
          </p:cNvPr>
          <p:cNvSpPr txBox="1">
            <a:spLocks noChangeArrowheads="1"/>
          </p:cNvSpPr>
          <p:nvPr/>
        </p:nvSpPr>
        <p:spPr bwMode="auto">
          <a:xfrm>
            <a:off x="9768408" y="1594108"/>
            <a:ext cx="1261884"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marL="0" indent="0" eaLnBrk="1" hangingPunct="1">
              <a:lnSpc>
                <a:spcPct val="150000"/>
              </a:lnSpc>
              <a:spcBef>
                <a:spcPct val="0"/>
              </a:spcBef>
              <a:buNone/>
              <a:defRPr/>
            </a:pPr>
            <a:r>
              <a:rPr lang="zh-CN" altLang="en-US" sz="2800" dirty="0">
                <a:solidFill>
                  <a:srgbClr val="000000"/>
                </a:solidFill>
                <a:latin typeface="微软雅黑" panose="020B0503020204020204" pitchFamily="34" charset="-122"/>
                <a:ea typeface="微软雅黑" panose="020B0503020204020204" pitchFamily="34" charset="-122"/>
              </a:rPr>
              <a:t>关键词</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23" name="Rectangle 3">
            <a:extLst>
              <a:ext uri="{FF2B5EF4-FFF2-40B4-BE49-F238E27FC236}">
                <a16:creationId xmlns:a16="http://schemas.microsoft.com/office/drawing/2014/main" id="{38905C90-B9DB-4F4E-B8E3-B7026E814F6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400" dirty="0">
                <a:solidFill>
                  <a:srgbClr val="000000"/>
                </a:solidFill>
                <a:latin typeface="微软雅黑" panose="020B0503020204020204" pitchFamily="34" charset="-122"/>
                <a:ea typeface="微软雅黑" panose="020B0503020204020204" pitchFamily="34" charset="-122"/>
              </a:rPr>
              <a:t>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400" dirty="0">
                <a:solidFill>
                  <a:srgbClr val="000000"/>
                </a:solidFill>
                <a:latin typeface="微软雅黑" panose="020B0503020204020204" pitchFamily="34" charset="-122"/>
                <a:ea typeface="微软雅黑" panose="020B0503020204020204" pitchFamily="34" charset="-122"/>
              </a:rPr>
              <a:t>的各种功能。</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832740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 calcmode="lin" valueType="num">
                                      <p:cBhvr additive="base">
                                        <p:cTn id="21"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 calcmode="lin" valueType="num">
                                      <p:cBhvr additive="base">
                                        <p:cTn id="25"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 calcmode="lin" valueType="num">
                                      <p:cBhvr additive="base">
                                        <p:cTn id="31"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 calcmode="lin" valueType="num">
                                      <p:cBhvr additive="base">
                                        <p:cTn id="37"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xEl>
                                              <p:pRg st="6" end="6"/>
                                            </p:txEl>
                                          </p:spTgt>
                                        </p:tgtEl>
                                        <p:attrNameLst>
                                          <p:attrName>style.visibility</p:attrName>
                                        </p:attrNameLst>
                                      </p:cBhvr>
                                      <p:to>
                                        <p:strVal val="visible"/>
                                      </p:to>
                                    </p:set>
                                    <p:anim calcmode="lin" valueType="num">
                                      <p:cBhvr additive="base">
                                        <p:cTn id="43"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xEl>
                                              <p:pRg st="7" end="7"/>
                                            </p:txEl>
                                          </p:spTgt>
                                        </p:tgtEl>
                                        <p:attrNameLst>
                                          <p:attrName>style.visibility</p:attrName>
                                        </p:attrNameLst>
                                      </p:cBhvr>
                                      <p:to>
                                        <p:strVal val="visible"/>
                                      </p:to>
                                    </p:set>
                                    <p:anim calcmode="lin" valueType="num">
                                      <p:cBhvr additive="base">
                                        <p:cTn id="49" dur="500" fill="hold"/>
                                        <p:tgtEl>
                                          <p:spTgt spid="2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ACBDA49D-6CB7-4567-99F2-CE94A3F3FEE8}"/>
              </a:ext>
            </a:extLst>
          </p:cNvPr>
          <p:cNvSpPr>
            <a:spLocks noGrp="1"/>
          </p:cNvSpPr>
          <p:nvPr>
            <p:ph type="title"/>
          </p:nvPr>
        </p:nvSpPr>
        <p:spPr/>
        <p:txBody>
          <a:bodyPr/>
          <a:lstStyle/>
          <a:p>
            <a:r>
              <a:rPr lang="zh-CN" altLang="en-US"/>
              <a:t>身边的分层模型</a:t>
            </a:r>
          </a:p>
        </p:txBody>
      </p:sp>
      <p:sp>
        <p:nvSpPr>
          <p:cNvPr id="14339" name="内容占位符 2">
            <a:extLst>
              <a:ext uri="{FF2B5EF4-FFF2-40B4-BE49-F238E27FC236}">
                <a16:creationId xmlns:a16="http://schemas.microsoft.com/office/drawing/2014/main" id="{375E827E-48F6-47E7-82CB-918CF9001C68}"/>
              </a:ext>
            </a:extLst>
          </p:cNvPr>
          <p:cNvSpPr>
            <a:spLocks noGrp="1"/>
          </p:cNvSpPr>
          <p:nvPr>
            <p:ph idx="1"/>
          </p:nvPr>
        </p:nvSpPr>
        <p:spPr/>
        <p:txBody>
          <a:bodyPr/>
          <a:lstStyle/>
          <a:p>
            <a:endParaRPr lang="zh-CN" altLang="en-US"/>
          </a:p>
        </p:txBody>
      </p:sp>
      <p:pic>
        <p:nvPicPr>
          <p:cNvPr id="11268" name="Picture 2">
            <a:extLst>
              <a:ext uri="{FF2B5EF4-FFF2-40B4-BE49-F238E27FC236}">
                <a16:creationId xmlns:a16="http://schemas.microsoft.com/office/drawing/2014/main" id="{C6B6E131-69CE-4CB6-947C-BA40D22D7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22" y="1628800"/>
            <a:ext cx="8778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4">
            <a:extLst>
              <a:ext uri="{FF2B5EF4-FFF2-40B4-BE49-F238E27FC236}">
                <a16:creationId xmlns:a16="http://schemas.microsoft.com/office/drawing/2014/main" id="{FD3989FF-D282-440E-8C58-B3CBEAB9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97" y="836614"/>
            <a:ext cx="80010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DEF3CBD9-908D-46AE-8655-511EA337C1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600" y="3105162"/>
            <a:ext cx="1944290" cy="6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46F0463C-02FD-4B49-AF4B-096D8B783A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9816" y="1891923"/>
            <a:ext cx="7488237"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 calcmode="lin" valueType="num">
                                      <p:cBhvr additive="base">
                                        <p:cTn id="13" dur="500" fill="hold"/>
                                        <p:tgtEl>
                                          <p:spTgt spid="11269"/>
                                        </p:tgtEl>
                                        <p:attrNameLst>
                                          <p:attrName>ppt_x</p:attrName>
                                        </p:attrNameLst>
                                      </p:cBhvr>
                                      <p:tavLst>
                                        <p:tav tm="0">
                                          <p:val>
                                            <p:strVal val="#ppt_x"/>
                                          </p:val>
                                        </p:tav>
                                        <p:tav tm="100000">
                                          <p:val>
                                            <p:strVal val="#ppt_x"/>
                                          </p:val>
                                        </p:tav>
                                      </p:tavLst>
                                    </p:anim>
                                    <p:anim calcmode="lin" valueType="num">
                                      <p:cBhvr additive="base">
                                        <p:cTn id="1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上海Nordri专业商务幻灯演示设计">
  <a:themeElements>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fontScheme name="上海Nordri专业商务幻灯演示设计">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上海Nordri专业商务幻灯演示设计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上海Nordri专业商务幻灯演示设计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上海Nordri专业商务幻灯演示设计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上海Nordri专业商务幻灯演示设计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上海Nordri专业商务幻灯演示设计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上海Nordri专业商务幻灯演示设计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上海Nordri专业商务幻灯演示设计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上海Nordri专业商务幻灯演示设计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上海Nordri专业商务幻灯演示设计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上海Nordri专业商务幻灯演示设计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上海Nordri专业商务幻灯演示设计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上海Nordri专业商务幻灯演示设计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上海Nordri专业商务幻灯演示设计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上海Nordri专业商务幻灯演示设计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8F8F8"/>
        </a:hlink>
        <a:folHlink>
          <a:srgbClr val="F8F8F8"/>
        </a:folHlink>
      </a:clrScheme>
      <a:clrMap bg1="lt1" tx1="dk1" bg2="lt2" tx2="dk2" accent1="accent1" accent2="accent2" accent3="accent3" accent4="accent4" accent5="accent5" accent6="accent6" hlink="hlink" folHlink="folHlink"/>
    </a:extraClrScheme>
    <a:extraClrScheme>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5784</TotalTime>
  <Words>1957</Words>
  <Application>Microsoft Office PowerPoint</Application>
  <PresentationFormat>宽屏</PresentationFormat>
  <Paragraphs>553</Paragraphs>
  <Slides>50</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Arial Unicode MS</vt:lpstr>
      <vt:lpstr>黑体</vt:lpstr>
      <vt:lpstr>宋体</vt:lpstr>
      <vt:lpstr>微软雅黑</vt:lpstr>
      <vt:lpstr>Arial</vt:lpstr>
      <vt:lpstr>Calibri</vt:lpstr>
      <vt:lpstr>Symbol</vt:lpstr>
      <vt:lpstr>Tahoma</vt:lpstr>
      <vt:lpstr>Times New Roman</vt:lpstr>
      <vt:lpstr>Wingdings</vt:lpstr>
      <vt:lpstr>上海Nordri专业商务幻灯演示设计</vt:lpstr>
      <vt:lpstr>PowerPoint 演示文稿</vt:lpstr>
      <vt:lpstr>你眼中的网络</vt:lpstr>
      <vt:lpstr>真实的网络</vt:lpstr>
      <vt:lpstr>本章内容</vt:lpstr>
      <vt:lpstr>看得见和看不见的QQ</vt:lpstr>
      <vt:lpstr>计算机网络的体系结构</vt:lpstr>
      <vt:lpstr>五层模型</vt:lpstr>
      <vt:lpstr>五层模型关键词</vt:lpstr>
      <vt:lpstr>身边的分层模型</vt:lpstr>
      <vt:lpstr>细数五层模型——物理层</vt:lpstr>
      <vt:lpstr>物理层——信道复用</vt:lpstr>
      <vt:lpstr>物理层——信道复用</vt:lpstr>
      <vt:lpstr>物理层——信道复用</vt:lpstr>
      <vt:lpstr>物理层——信道复用</vt:lpstr>
      <vt:lpstr>细数五层模型——数据链路层</vt:lpstr>
      <vt:lpstr>细数五层模型——网络层</vt:lpstr>
      <vt:lpstr>网络层——分组转发</vt:lpstr>
      <vt:lpstr>网络层——IP地址</vt:lpstr>
      <vt:lpstr>网络层——IP地址</vt:lpstr>
      <vt:lpstr>网络层——路由表</vt:lpstr>
      <vt:lpstr>细数五层模型——传输层</vt:lpstr>
      <vt:lpstr>TCP三次握手</vt:lpstr>
      <vt:lpstr>TCP三次握手</vt:lpstr>
      <vt:lpstr>可靠传输——停止等待协议 </vt:lpstr>
      <vt:lpstr>可靠传输——停止等待协议 </vt:lpstr>
      <vt:lpstr>细数五层模型——应用层</vt:lpstr>
      <vt:lpstr>域名解析</vt:lpstr>
      <vt:lpstr>域名解析过程</vt:lpstr>
      <vt:lpstr>本章内容</vt:lpstr>
      <vt:lpstr>网页</vt:lpstr>
      <vt:lpstr>网页</vt:lpstr>
      <vt:lpstr>Web 简介</vt:lpstr>
      <vt:lpstr>网站访问过程</vt:lpstr>
      <vt:lpstr>Web 相关概念</vt:lpstr>
      <vt:lpstr>URL</vt:lpstr>
      <vt:lpstr>Web 开发语言</vt:lpstr>
      <vt:lpstr>常用 HTML 标签</vt:lpstr>
      <vt:lpstr>HTML 基本结构</vt:lpstr>
      <vt:lpstr>HTML 语法</vt:lpstr>
      <vt:lpstr>Web 开发语言</vt:lpstr>
      <vt:lpstr>CSS 语法</vt:lpstr>
      <vt:lpstr>CSS 引用方式</vt:lpstr>
      <vt:lpstr>CSS 引用方式</vt:lpstr>
      <vt:lpstr>Web 开发语言</vt:lpstr>
      <vt:lpstr>JavaScript 语法</vt:lpstr>
      <vt:lpstr>小结</vt:lpstr>
      <vt:lpstr>本章内容</vt:lpstr>
      <vt:lpstr>物联网简介</vt:lpstr>
      <vt:lpstr>物联网应用展望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NordriDesign</dc:creator>
  <cp:keywords>ppt幻灯设计/ppt模板设计</cp:keywords>
  <dc:description>nordridesign.com</dc:description>
  <cp:lastModifiedBy>丁 木木</cp:lastModifiedBy>
  <cp:revision>379</cp:revision>
  <dcterms:created xsi:type="dcterms:W3CDTF">2007-10-21T01:27:31Z</dcterms:created>
  <dcterms:modified xsi:type="dcterms:W3CDTF">2018-12-17T08:57:00Z</dcterms:modified>
</cp:coreProperties>
</file>